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CF"/>
          </a:solidFill>
        </a:fill>
      </a:tcStyle>
    </a:wholeTbl>
    <a:band2H>
      <a:tcTxStyle b="def" i="def"/>
      <a:tcStyle>
        <a:tcBdr/>
        <a:fill>
          <a:solidFill>
            <a:srgbClr val="E7E7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FAFD"/>
          </a:solidFill>
        </a:fill>
      </a:tcStyle>
    </a:wholeTbl>
    <a:band2H>
      <a:tcTxStyle b="def" i="def"/>
      <a:tcStyle>
        <a:tcBdr/>
        <a:fill>
          <a:solidFill>
            <a:srgbClr val="FBFDF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DDD"/>
          </a:solidFill>
        </a:fill>
      </a:tcStyle>
    </a:wholeTbl>
    <a:band2H>
      <a:tcTxStyle b="def" i="def"/>
      <a:tcStyle>
        <a:tcBdr/>
        <a:fill>
          <a:solidFill>
            <a:srgbClr val="FFEF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ommentAuthors" Target="commentAuthors.xml"/><Relationship Id="rId21" Type="http://schemas.openxmlformats.org/officeDocument/2006/relationships/slide" Target="slides/slide14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24" Type="http://schemas.openxmlformats.org/officeDocument/2006/relationships/customXml" Target="../customXml/item2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customXml" Target="../customXml/item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8" name="Shape 37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2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tartsida för Ledarna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9" descr="Bildobjekt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Bildobjekt 2" descr="Bildobjekt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80307" y="5679723"/>
            <a:ext cx="2368785" cy="736954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8737600" y="6356350"/>
            <a:ext cx="127000" cy="127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Text"/>
          <p:cNvSpPr txBox="1"/>
          <p:nvPr>
            <p:ph type="title"/>
          </p:nvPr>
        </p:nvSpPr>
        <p:spPr>
          <a:xfrm>
            <a:off x="442914" y="457200"/>
            <a:ext cx="5170486" cy="16002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pPr/>
            <a:r>
              <a:t>Title Text</a:t>
            </a:r>
          </a:p>
        </p:txBody>
      </p:sp>
      <p:sp>
        <p:nvSpPr>
          <p:cNvPr id="107" name="Body Level One…"/>
          <p:cNvSpPr txBox="1"/>
          <p:nvPr>
            <p:ph type="body" sz="half" idx="1"/>
          </p:nvPr>
        </p:nvSpPr>
        <p:spPr>
          <a:xfrm>
            <a:off x="6203950" y="457200"/>
            <a:ext cx="5545138" cy="5635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706579" indent="-249379">
              <a:defRPr sz="2400"/>
            </a:lvl2pPr>
            <a:lvl3pPr marL="1188719" indent="-274319">
              <a:defRPr sz="2400"/>
            </a:lvl3pPr>
            <a:lvl4pPr marL="1676400" indent="-304800">
              <a:defRPr sz="2400"/>
            </a:lvl4pPr>
            <a:lvl5pPr marL="2171700" indent="-342900"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Platshållare för text 3"/>
          <p:cNvSpPr/>
          <p:nvPr>
            <p:ph type="body" sz="half" idx="21"/>
          </p:nvPr>
        </p:nvSpPr>
        <p:spPr>
          <a:xfrm>
            <a:off x="442914" y="2057398"/>
            <a:ext cx="5170486" cy="406550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Rubrik + text -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half" idx="1"/>
          </p:nvPr>
        </p:nvSpPr>
        <p:spPr>
          <a:xfrm>
            <a:off x="442912" y="1825625"/>
            <a:ext cx="5545140" cy="42672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Rubrik +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Title Text"/>
          <p:cNvSpPr txBox="1"/>
          <p:nvPr>
            <p:ph type="title"/>
          </p:nvPr>
        </p:nvSpPr>
        <p:spPr>
          <a:xfrm>
            <a:off x="442912" y="457200"/>
            <a:ext cx="5014915" cy="16002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pPr/>
            <a:r>
              <a:t>Title Text</a:t>
            </a:r>
          </a:p>
        </p:txBody>
      </p:sp>
      <p:sp>
        <p:nvSpPr>
          <p:cNvPr id="128" name="Platshållare för bild 2"/>
          <p:cNvSpPr/>
          <p:nvPr>
            <p:ph type="pic" idx="21"/>
          </p:nvPr>
        </p:nvSpPr>
        <p:spPr>
          <a:xfrm>
            <a:off x="5988050" y="0"/>
            <a:ext cx="620395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9" name="Body Level One…"/>
          <p:cNvSpPr txBox="1"/>
          <p:nvPr>
            <p:ph type="body" sz="half" idx="1"/>
          </p:nvPr>
        </p:nvSpPr>
        <p:spPr>
          <a:xfrm>
            <a:off x="442912" y="2057399"/>
            <a:ext cx="5014915" cy="4143377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600"/>
            </a:lvl1pPr>
            <a:lvl2pPr marL="0" indent="0">
              <a:buClrTx/>
              <a:buSzTx/>
              <a:buFontTx/>
              <a:buNone/>
              <a:defRPr sz="1600"/>
            </a:lvl2pPr>
            <a:lvl3pPr marL="0" indent="0">
              <a:buClrTx/>
              <a:buSzTx/>
              <a:buFontTx/>
              <a:buNone/>
              <a:defRPr sz="1600"/>
            </a:lvl3pPr>
            <a:lvl4pPr marL="0" indent="0">
              <a:buClrTx/>
              <a:buSzTx/>
              <a:buFontTx/>
              <a:buNone/>
              <a:defRPr sz="1600"/>
            </a:lvl4pPr>
            <a:lvl5pPr marL="0" indent="0">
              <a:buClrTx/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 föredragshållare – foto">
    <p:bg>
      <p:bgPr>
        <a:solidFill>
          <a:srgbClr val="FBF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Body Level One…"/>
          <p:cNvSpPr txBox="1"/>
          <p:nvPr>
            <p:ph type="body" sz="quarter" idx="1" hasCustomPrompt="1"/>
          </p:nvPr>
        </p:nvSpPr>
        <p:spPr>
          <a:xfrm>
            <a:off x="6247350" y="3539852"/>
            <a:ext cx="5405593" cy="11853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200"/>
              </a:lnSpc>
              <a:buClrTx/>
              <a:buSzTx/>
              <a:buFontTx/>
              <a:buNone/>
              <a:defRPr sz="2400"/>
            </a:lvl1pPr>
            <a:lvl2pPr marL="0" indent="0">
              <a:lnSpc>
                <a:spcPts val="3200"/>
              </a:lnSpc>
              <a:buClrTx/>
              <a:buSzTx/>
              <a:buFontTx/>
              <a:buNone/>
              <a:defRPr sz="2400"/>
            </a:lvl2pPr>
            <a:lvl3pPr marL="0" indent="0">
              <a:lnSpc>
                <a:spcPts val="3200"/>
              </a:lnSpc>
              <a:buClrTx/>
              <a:buSzTx/>
              <a:buFontTx/>
              <a:buNone/>
              <a:defRPr sz="2400"/>
            </a:lvl3pPr>
            <a:lvl4pPr marL="0" indent="0">
              <a:lnSpc>
                <a:spcPts val="3200"/>
              </a:lnSpc>
              <a:buClrTx/>
              <a:buSzTx/>
              <a:buFontTx/>
              <a:buNone/>
              <a:defRPr sz="2400"/>
            </a:lvl4pPr>
            <a:lvl5pPr marL="0" indent="0">
              <a:lnSpc>
                <a:spcPts val="3200"/>
              </a:lnSpc>
              <a:buClrTx/>
              <a:buSzTx/>
              <a:buFontTx/>
              <a:buNone/>
              <a:defRPr sz="2400"/>
            </a:lvl5pPr>
          </a:lstStyle>
          <a:p>
            <a:pPr/>
            <a:r>
              <a:t>Namn på föredragshållare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9" name="Rubrik"/>
          <p:cNvSpPr txBox="1"/>
          <p:nvPr>
            <p:ph type="title" hasCustomPrompt="1"/>
          </p:nvPr>
        </p:nvSpPr>
        <p:spPr>
          <a:xfrm>
            <a:off x="6247350" y="2526050"/>
            <a:ext cx="5405593" cy="58135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</a:lvl1pPr>
          </a:lstStyle>
          <a:p>
            <a:pPr/>
            <a:r>
              <a:t>Rubrik</a:t>
            </a:r>
          </a:p>
        </p:txBody>
      </p:sp>
      <p:sp>
        <p:nvSpPr>
          <p:cNvPr id="140" name="Platshållare för bild 2"/>
          <p:cNvSpPr/>
          <p:nvPr>
            <p:ph type="pic" sz="half" idx="21"/>
          </p:nvPr>
        </p:nvSpPr>
        <p:spPr>
          <a:xfrm>
            <a:off x="442912" y="441323"/>
            <a:ext cx="5298133" cy="564515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vå föredragshållare – foto">
    <p:bg>
      <p:bgPr>
        <a:solidFill>
          <a:srgbClr val="FBF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ubrik"/>
          <p:cNvSpPr txBox="1"/>
          <p:nvPr>
            <p:ph type="title" hasCustomPrompt="1"/>
          </p:nvPr>
        </p:nvSpPr>
        <p:spPr>
          <a:xfrm>
            <a:off x="442912" y="441325"/>
            <a:ext cx="11114594" cy="581356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</a:lvl1pPr>
          </a:lstStyle>
          <a:p>
            <a:pPr/>
            <a:r>
              <a:t>Rubrik</a:t>
            </a:r>
          </a:p>
        </p:txBody>
      </p:sp>
      <p:sp>
        <p:nvSpPr>
          <p:cNvPr id="150" name="Body Level One…"/>
          <p:cNvSpPr txBox="1"/>
          <p:nvPr>
            <p:ph type="body" sz="quarter" idx="1" hasCustomPrompt="1"/>
          </p:nvPr>
        </p:nvSpPr>
        <p:spPr>
          <a:xfrm>
            <a:off x="442912" y="5261295"/>
            <a:ext cx="3521260" cy="83153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1pPr>
            <a:lvl2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2pPr>
            <a:lvl3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3pPr>
            <a:lvl4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4pPr>
            <a:lvl5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5pPr>
          </a:lstStyle>
          <a:p>
            <a:pPr/>
            <a:r>
              <a:t>Namn på föredragshållare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1" name="Platshållare för bild 2"/>
          <p:cNvSpPr/>
          <p:nvPr>
            <p:ph type="pic" sz="quarter" idx="21"/>
          </p:nvPr>
        </p:nvSpPr>
        <p:spPr>
          <a:xfrm>
            <a:off x="442912" y="1551009"/>
            <a:ext cx="3521260" cy="34261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2" name="Text Placeholder 5"/>
          <p:cNvSpPr/>
          <p:nvPr>
            <p:ph type="body" sz="quarter" idx="22" hasCustomPrompt="1"/>
          </p:nvPr>
        </p:nvSpPr>
        <p:spPr>
          <a:xfrm>
            <a:off x="4343582" y="5261295"/>
            <a:ext cx="3521260" cy="83153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1pPr>
          </a:lstStyle>
          <a:p>
            <a:pPr/>
            <a:r>
              <a:t>Namn på föredragshållare</a:t>
            </a:r>
          </a:p>
        </p:txBody>
      </p:sp>
      <p:sp>
        <p:nvSpPr>
          <p:cNvPr id="153" name="Platshållare för bild 2"/>
          <p:cNvSpPr/>
          <p:nvPr>
            <p:ph type="pic" sz="quarter" idx="23"/>
          </p:nvPr>
        </p:nvSpPr>
        <p:spPr>
          <a:xfrm>
            <a:off x="4343582" y="1551009"/>
            <a:ext cx="3521260" cy="34261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re föredragshållare – foto">
    <p:bg>
      <p:bgPr>
        <a:solidFill>
          <a:srgbClr val="FBF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Rubrik"/>
          <p:cNvSpPr txBox="1"/>
          <p:nvPr>
            <p:ph type="title" hasCustomPrompt="1"/>
          </p:nvPr>
        </p:nvSpPr>
        <p:spPr>
          <a:xfrm>
            <a:off x="442912" y="441325"/>
            <a:ext cx="11114594" cy="581356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</a:lvl1pPr>
          </a:lstStyle>
          <a:p>
            <a:pPr/>
            <a:r>
              <a:t>Rubrik</a:t>
            </a:r>
          </a:p>
        </p:txBody>
      </p:sp>
      <p:sp>
        <p:nvSpPr>
          <p:cNvPr id="163" name="Body Level One…"/>
          <p:cNvSpPr txBox="1"/>
          <p:nvPr>
            <p:ph type="body" sz="quarter" idx="1" hasCustomPrompt="1"/>
          </p:nvPr>
        </p:nvSpPr>
        <p:spPr>
          <a:xfrm>
            <a:off x="442912" y="5261295"/>
            <a:ext cx="3521260" cy="83153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1pPr>
            <a:lvl2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2pPr>
            <a:lvl3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3pPr>
            <a:lvl4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4pPr>
            <a:lvl5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5pPr>
          </a:lstStyle>
          <a:p>
            <a:pPr/>
            <a:r>
              <a:t>Namn på föredragshållare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4" name="Platshållare för bild 2"/>
          <p:cNvSpPr/>
          <p:nvPr>
            <p:ph type="pic" sz="quarter" idx="21"/>
          </p:nvPr>
        </p:nvSpPr>
        <p:spPr>
          <a:xfrm>
            <a:off x="442912" y="1551009"/>
            <a:ext cx="3521260" cy="34261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5" name="Text Placeholder 5"/>
          <p:cNvSpPr/>
          <p:nvPr>
            <p:ph type="body" sz="quarter" idx="22" hasCustomPrompt="1"/>
          </p:nvPr>
        </p:nvSpPr>
        <p:spPr>
          <a:xfrm>
            <a:off x="8232675" y="5261295"/>
            <a:ext cx="3521258" cy="83153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1pPr>
          </a:lstStyle>
          <a:p>
            <a:pPr/>
            <a:r>
              <a:t>Namn på föredragshållare</a:t>
            </a:r>
          </a:p>
        </p:txBody>
      </p:sp>
      <p:sp>
        <p:nvSpPr>
          <p:cNvPr id="166" name="Platshållare för bild 2"/>
          <p:cNvSpPr/>
          <p:nvPr>
            <p:ph type="pic" sz="quarter" idx="23"/>
          </p:nvPr>
        </p:nvSpPr>
        <p:spPr>
          <a:xfrm>
            <a:off x="8232675" y="1551009"/>
            <a:ext cx="3521258" cy="34261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7" name="Text Placeholder 5"/>
          <p:cNvSpPr/>
          <p:nvPr>
            <p:ph type="body" sz="quarter" idx="24" hasCustomPrompt="1"/>
          </p:nvPr>
        </p:nvSpPr>
        <p:spPr>
          <a:xfrm>
            <a:off x="4343582" y="5261295"/>
            <a:ext cx="3521260" cy="83153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defRPr sz="1800"/>
            </a:lvl1pPr>
          </a:lstStyle>
          <a:p>
            <a:pPr/>
            <a:r>
              <a:t>Namn på föredragshållare</a:t>
            </a:r>
          </a:p>
        </p:txBody>
      </p:sp>
      <p:sp>
        <p:nvSpPr>
          <p:cNvPr id="168" name="Platshållare för bild 2"/>
          <p:cNvSpPr/>
          <p:nvPr>
            <p:ph type="pic" sz="quarter" idx="25"/>
          </p:nvPr>
        </p:nvSpPr>
        <p:spPr>
          <a:xfrm>
            <a:off x="4343582" y="1551009"/>
            <a:ext cx="3521260" cy="34261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Body Level One…"/>
          <p:cNvSpPr txBox="1"/>
          <p:nvPr>
            <p:ph type="body" sz="half" idx="1" hasCustomPrompt="1"/>
          </p:nvPr>
        </p:nvSpPr>
        <p:spPr>
          <a:xfrm>
            <a:off x="2298192" y="1096435"/>
            <a:ext cx="7595618" cy="336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200"/>
              </a:lnSpc>
              <a:buClrTx/>
              <a:buSzTx/>
              <a:buFontTx/>
              <a:buNone/>
              <a:defRPr i="1" sz="3400"/>
            </a:lvl1pPr>
            <a:lvl2pPr marL="889000" indent="-431800">
              <a:lnSpc>
                <a:spcPts val="4200"/>
              </a:lnSpc>
              <a:buClrTx/>
              <a:buFontTx/>
              <a:defRPr i="1" sz="3400"/>
            </a:lvl2pPr>
            <a:lvl3pPr marL="1400175" indent="-485775">
              <a:lnSpc>
                <a:spcPts val="4200"/>
              </a:lnSpc>
              <a:buClrTx/>
              <a:buFontTx/>
              <a:defRPr i="1" sz="3400"/>
            </a:lvl3pPr>
            <a:lvl4pPr marL="1926769" indent="-555169">
              <a:lnSpc>
                <a:spcPts val="4200"/>
              </a:lnSpc>
              <a:buClrTx/>
              <a:buFontTx/>
              <a:defRPr i="1" sz="3400"/>
            </a:lvl4pPr>
            <a:lvl5pPr marL="2476500" indent="-647700">
              <a:lnSpc>
                <a:spcPts val="4200"/>
              </a:lnSpc>
              <a:buClrTx/>
              <a:buFontTx/>
              <a:defRPr i="1" sz="3400"/>
            </a:lvl5pPr>
          </a:lstStyle>
          <a:p>
            <a:pPr/>
            <a:r>
              <a:t>Citatet skriver du här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8" name="Text Placeholder 2"/>
          <p:cNvSpPr/>
          <p:nvPr>
            <p:ph type="body" sz="quarter" idx="21" hasCustomPrompt="1"/>
          </p:nvPr>
        </p:nvSpPr>
        <p:spPr>
          <a:xfrm>
            <a:off x="2298191" y="4840223"/>
            <a:ext cx="7595618" cy="94050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/>
            </a:lvl1pPr>
          </a:lstStyle>
          <a:p>
            <a:pPr/>
            <a:r>
              <a:t>Citatförfattare</a:t>
            </a:r>
          </a:p>
        </p:txBody>
      </p:sp>
      <p:pic>
        <p:nvPicPr>
          <p:cNvPr id="179" name="Bildobjekt 7" descr="Bildobjekt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6818" y="1096435"/>
            <a:ext cx="1158224" cy="861047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itle Text"/>
          <p:cNvSpPr txBox="1"/>
          <p:nvPr>
            <p:ph type="title"/>
          </p:nvPr>
        </p:nvSpPr>
        <p:spPr>
          <a:xfrm>
            <a:off x="442914" y="441326"/>
            <a:ext cx="10515601" cy="163257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89" name="Body Level One…"/>
          <p:cNvSpPr txBox="1"/>
          <p:nvPr>
            <p:ph type="body" sz="quarter" idx="1"/>
          </p:nvPr>
        </p:nvSpPr>
        <p:spPr>
          <a:xfrm>
            <a:off x="442914" y="2073898"/>
            <a:ext cx="10515601" cy="150018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b="1"/>
            </a:lvl1pPr>
            <a:lvl2pPr marL="0" indent="0">
              <a:buClrTx/>
              <a:buSzTx/>
              <a:buFontTx/>
              <a:buNone/>
              <a:defRPr b="1"/>
            </a:lvl2pPr>
            <a:lvl3pPr marL="0" indent="0">
              <a:buClrTx/>
              <a:buSzTx/>
              <a:buFontTx/>
              <a:buNone/>
              <a:defRPr b="1"/>
            </a:lvl3pPr>
            <a:lvl4pPr marL="0" indent="0">
              <a:buClrTx/>
              <a:buSzTx/>
              <a:buFontTx/>
              <a:buNone/>
              <a:defRPr b="1"/>
            </a:lvl4pPr>
            <a:lvl5pPr marL="0" indent="0">
              <a:buClrTx/>
              <a:buSzTx/>
              <a:buFontTx/>
              <a:buNone/>
              <a:defRPr b="1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Rubrik och innehåll Delad Off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rgbClr val="FBF9F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9" name="Title Text"/>
          <p:cNvSpPr txBox="1"/>
          <p:nvPr>
            <p:ph type="title"/>
          </p:nvPr>
        </p:nvSpPr>
        <p:spPr>
          <a:xfrm>
            <a:off x="442914" y="2322765"/>
            <a:ext cx="4235414" cy="1895476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200" name="Body Level One…"/>
          <p:cNvSpPr txBox="1"/>
          <p:nvPr>
            <p:ph type="body" idx="1" hasCustomPrompt="1"/>
          </p:nvPr>
        </p:nvSpPr>
        <p:spPr>
          <a:xfrm>
            <a:off x="5121240" y="441325"/>
            <a:ext cx="6627850" cy="5651500"/>
          </a:xfrm>
          <a:prstGeom prst="rect">
            <a:avLst/>
          </a:prstGeom>
        </p:spPr>
        <p:txBody>
          <a:bodyPr anchor="ctr"/>
          <a:lstStyle/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vsnittsrubrik Blå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itle Text"/>
          <p:cNvSpPr txBox="1"/>
          <p:nvPr>
            <p:ph type="title"/>
          </p:nvPr>
        </p:nvSpPr>
        <p:spPr>
          <a:xfrm>
            <a:off x="442914" y="441326"/>
            <a:ext cx="10515601" cy="16325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9" name="Body Level One…"/>
          <p:cNvSpPr txBox="1"/>
          <p:nvPr>
            <p:ph type="body" sz="quarter" idx="1"/>
          </p:nvPr>
        </p:nvSpPr>
        <p:spPr>
          <a:xfrm>
            <a:off x="442914" y="2073898"/>
            <a:ext cx="10515601" cy="150018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1pPr>
            <a:lvl2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2pPr>
            <a:lvl3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3pPr>
            <a:lvl4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4pPr>
            <a:lvl5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0" name="Bildobjekt 8" descr="Bildobjekt 8"/>
          <p:cNvPicPr>
            <a:picLocks noChangeAspect="1"/>
          </p:cNvPicPr>
          <p:nvPr/>
        </p:nvPicPr>
        <p:blipFill>
          <a:blip r:embed="rId2">
            <a:extLst/>
          </a:blip>
          <a:srcRect l="0" t="26810" r="0" b="27887"/>
          <a:stretch>
            <a:fillRect/>
          </a:stretch>
        </p:blipFill>
        <p:spPr>
          <a:xfrm>
            <a:off x="9355973" y="6070763"/>
            <a:ext cx="2700455" cy="640237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tartsida för Ledarna Gradient &amp;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objekt 9" descr="Bildobjekt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Bildobjekt 2" descr="Bildobjekt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80307" y="5679723"/>
            <a:ext cx="2368785" cy="736954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/>
          <p:nvPr>
            <p:ph type="sldNum" sz="quarter" idx="2"/>
          </p:nvPr>
        </p:nvSpPr>
        <p:spPr>
          <a:xfrm>
            <a:off x="8737600" y="6356350"/>
            <a:ext cx="127000" cy="127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ärgplatta - rubrik + punktlista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19" name="Title Text"/>
          <p:cNvSpPr txBox="1"/>
          <p:nvPr>
            <p:ph type="title"/>
          </p:nvPr>
        </p:nvSpPr>
        <p:spPr>
          <a:xfrm>
            <a:off x="442914" y="441325"/>
            <a:ext cx="3957636" cy="5651499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0" name="Body Level One…"/>
          <p:cNvSpPr txBox="1"/>
          <p:nvPr>
            <p:ph type="body" idx="1" hasCustomPrompt="1"/>
          </p:nvPr>
        </p:nvSpPr>
        <p:spPr>
          <a:xfrm>
            <a:off x="5121240" y="441325"/>
            <a:ext cx="6627850" cy="5651500"/>
          </a:xfrm>
          <a:prstGeom prst="rect">
            <a:avLst/>
          </a:prstGeom>
        </p:spPr>
        <p:txBody>
          <a:bodyPr anchor="ctr"/>
          <a:lstStyle/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ärgplatta - rubrik + text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30" name="Title Text"/>
          <p:cNvSpPr txBox="1"/>
          <p:nvPr>
            <p:ph type="title"/>
          </p:nvPr>
        </p:nvSpPr>
        <p:spPr>
          <a:xfrm>
            <a:off x="442914" y="457198"/>
            <a:ext cx="3943349" cy="562927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1" name="Body Level One…"/>
          <p:cNvSpPr txBox="1"/>
          <p:nvPr>
            <p:ph type="body" idx="1" hasCustomPrompt="1"/>
          </p:nvPr>
        </p:nvSpPr>
        <p:spPr>
          <a:xfrm>
            <a:off x="5121240" y="457198"/>
            <a:ext cx="6627850" cy="5629279"/>
          </a:xfrm>
          <a:prstGeom prst="rect">
            <a:avLst/>
          </a:prstGeom>
        </p:spPr>
        <p:txBody>
          <a:bodyPr anchor="ctr"/>
          <a:lstStyle>
            <a:lvl1pPr>
              <a:buClrTx/>
              <a:buSzTx/>
              <a:buFontTx/>
              <a:buNone/>
            </a:lvl1pPr>
            <a:lvl2pPr marL="228600" indent="0">
              <a:buClrTx/>
              <a:buSzTx/>
              <a:buFontTx/>
              <a:buNone/>
            </a:lvl2pPr>
            <a:lvl3pPr marL="228600" indent="0">
              <a:buClrTx/>
              <a:buSzTx/>
              <a:buFontTx/>
              <a:buNone/>
            </a:lvl3pPr>
            <a:lvl4pPr marL="228600" indent="0">
              <a:buClrTx/>
              <a:buSzTx/>
              <a:buFontTx/>
              <a:buNone/>
            </a:lvl4pPr>
            <a:lvl5pPr marL="228600" indent="0">
              <a:buClrTx/>
              <a:buSzTx/>
              <a:buFontTx/>
              <a:buNone/>
            </a:lvl5pPr>
          </a:lstStyle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ärgplatta - citat + text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41" name="Title Text"/>
          <p:cNvSpPr txBox="1"/>
          <p:nvPr>
            <p:ph type="title"/>
          </p:nvPr>
        </p:nvSpPr>
        <p:spPr>
          <a:xfrm>
            <a:off x="442912" y="457198"/>
            <a:ext cx="3943352" cy="5629279"/>
          </a:xfrm>
          <a:prstGeom prst="rect">
            <a:avLst/>
          </a:prstGeom>
        </p:spPr>
        <p:txBody>
          <a:bodyPr anchor="ctr"/>
          <a:lstStyle>
            <a:lvl1pPr>
              <a:defRPr b="0" i="1" sz="2800"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2" name="Body Level One…"/>
          <p:cNvSpPr txBox="1"/>
          <p:nvPr>
            <p:ph type="body" idx="1" hasCustomPrompt="1"/>
          </p:nvPr>
        </p:nvSpPr>
        <p:spPr>
          <a:xfrm>
            <a:off x="5121240" y="457198"/>
            <a:ext cx="6627850" cy="5629279"/>
          </a:xfrm>
          <a:prstGeom prst="rect">
            <a:avLst/>
          </a:prstGeom>
        </p:spPr>
        <p:txBody>
          <a:bodyPr anchor="ctr"/>
          <a:lstStyle>
            <a:lvl1pPr>
              <a:buClrTx/>
              <a:buSzTx/>
              <a:buFontTx/>
              <a:buNone/>
            </a:lvl1pPr>
            <a:lvl2pPr marL="228600" indent="0">
              <a:buClrTx/>
              <a:buSzTx/>
              <a:buFontTx/>
              <a:buNone/>
            </a:lvl2pPr>
            <a:lvl3pPr marL="228600" indent="0">
              <a:buClrTx/>
              <a:buSzTx/>
              <a:buFontTx/>
              <a:buNone/>
            </a:lvl3pPr>
            <a:lvl4pPr marL="228600" indent="0">
              <a:buClrTx/>
              <a:buSzTx/>
              <a:buFontTx/>
              <a:buNone/>
            </a:lvl4pPr>
            <a:lvl5pPr marL="228600" indent="0">
              <a:buClrTx/>
              <a:buSzTx/>
              <a:buFontTx/>
              <a:buNone/>
            </a:lvl5pPr>
          </a:lstStyle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vsnittsrubrik Mörkröd">
    <p:bg>
      <p:bgPr>
        <a:solidFill>
          <a:srgbClr val="66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itle Text"/>
          <p:cNvSpPr txBox="1"/>
          <p:nvPr>
            <p:ph type="title"/>
          </p:nvPr>
        </p:nvSpPr>
        <p:spPr>
          <a:xfrm>
            <a:off x="442914" y="441326"/>
            <a:ext cx="10515601" cy="16325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1" name="Body Level One…"/>
          <p:cNvSpPr txBox="1"/>
          <p:nvPr>
            <p:ph type="body" sz="quarter" idx="1"/>
          </p:nvPr>
        </p:nvSpPr>
        <p:spPr>
          <a:xfrm>
            <a:off x="442914" y="2073898"/>
            <a:ext cx="10515601" cy="150018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1pPr>
            <a:lvl2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2pPr>
            <a:lvl3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3pPr>
            <a:lvl4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4pPr>
            <a:lvl5pPr marL="0" indent="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52" name="Bildobjekt 8" descr="Bildobjekt 8"/>
          <p:cNvPicPr>
            <a:picLocks noChangeAspect="1"/>
          </p:cNvPicPr>
          <p:nvPr/>
        </p:nvPicPr>
        <p:blipFill>
          <a:blip r:embed="rId2">
            <a:extLst/>
          </a:blip>
          <a:srcRect l="0" t="26810" r="0" b="27887"/>
          <a:stretch>
            <a:fillRect/>
          </a:stretch>
        </p:blipFill>
        <p:spPr>
          <a:xfrm>
            <a:off x="9355973" y="6070763"/>
            <a:ext cx="2700455" cy="640237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ärgplatta - rubrik + punktlista Mörk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rgbClr val="66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62" name="Title Text"/>
          <p:cNvSpPr txBox="1"/>
          <p:nvPr>
            <p:ph type="title"/>
          </p:nvPr>
        </p:nvSpPr>
        <p:spPr>
          <a:xfrm>
            <a:off x="442914" y="441325"/>
            <a:ext cx="3971924" cy="5651499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3" name="Body Level One…"/>
          <p:cNvSpPr txBox="1"/>
          <p:nvPr>
            <p:ph type="body" idx="1" hasCustomPrompt="1"/>
          </p:nvPr>
        </p:nvSpPr>
        <p:spPr>
          <a:xfrm>
            <a:off x="5121240" y="441325"/>
            <a:ext cx="6627850" cy="5651500"/>
          </a:xfrm>
          <a:prstGeom prst="rect">
            <a:avLst/>
          </a:prstGeom>
        </p:spPr>
        <p:txBody>
          <a:bodyPr anchor="ctr"/>
          <a:lstStyle/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ärgplatta - rubrik + text Mörk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rgbClr val="66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3" name="Body Level One…"/>
          <p:cNvSpPr txBox="1"/>
          <p:nvPr>
            <p:ph type="body" idx="1" hasCustomPrompt="1"/>
          </p:nvPr>
        </p:nvSpPr>
        <p:spPr>
          <a:xfrm>
            <a:off x="5121240" y="457198"/>
            <a:ext cx="6627850" cy="5629279"/>
          </a:xfrm>
          <a:prstGeom prst="rect">
            <a:avLst/>
          </a:prstGeom>
        </p:spPr>
        <p:txBody>
          <a:bodyPr anchor="ctr"/>
          <a:lstStyle>
            <a:lvl1pPr>
              <a:buClrTx/>
              <a:buSzTx/>
              <a:buFontTx/>
              <a:buNone/>
            </a:lvl1pPr>
            <a:lvl2pPr marL="228600" indent="0">
              <a:buClrTx/>
              <a:buSzTx/>
              <a:buFontTx/>
              <a:buNone/>
            </a:lvl2pPr>
            <a:lvl3pPr marL="228600" indent="0">
              <a:buClrTx/>
              <a:buSzTx/>
              <a:buFontTx/>
              <a:buNone/>
            </a:lvl3pPr>
            <a:lvl4pPr marL="228600" indent="0">
              <a:buClrTx/>
              <a:buSzTx/>
              <a:buFontTx/>
              <a:buNone/>
            </a:lvl4pPr>
            <a:lvl5pPr marL="228600" indent="0">
              <a:buClrTx/>
              <a:buSzTx/>
              <a:buFontTx/>
              <a:buNone/>
            </a:lvl5pPr>
          </a:lstStyle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74" name="Title Text"/>
          <p:cNvSpPr txBox="1"/>
          <p:nvPr>
            <p:ph type="title"/>
          </p:nvPr>
        </p:nvSpPr>
        <p:spPr>
          <a:xfrm>
            <a:off x="442914" y="441325"/>
            <a:ext cx="3971924" cy="5651499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ärgplatta - citat + text Mörk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rgbClr val="66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83" name="Body Level One…"/>
          <p:cNvSpPr txBox="1"/>
          <p:nvPr>
            <p:ph type="body" idx="1" hasCustomPrompt="1"/>
          </p:nvPr>
        </p:nvSpPr>
        <p:spPr>
          <a:xfrm>
            <a:off x="5121240" y="457198"/>
            <a:ext cx="6627850" cy="5629279"/>
          </a:xfrm>
          <a:prstGeom prst="rect">
            <a:avLst/>
          </a:prstGeom>
        </p:spPr>
        <p:txBody>
          <a:bodyPr anchor="ctr"/>
          <a:lstStyle>
            <a:lvl1pPr>
              <a:buClrTx/>
              <a:buSzTx/>
              <a:buFontTx/>
              <a:buNone/>
            </a:lvl1pPr>
            <a:lvl2pPr marL="228600" indent="0">
              <a:buClrTx/>
              <a:buSzTx/>
              <a:buFontTx/>
              <a:buNone/>
            </a:lvl2pPr>
            <a:lvl3pPr marL="228600" indent="0">
              <a:buClrTx/>
              <a:buSzTx/>
              <a:buFontTx/>
              <a:buNone/>
            </a:lvl3pPr>
            <a:lvl4pPr marL="228600" indent="0">
              <a:buClrTx/>
              <a:buSzTx/>
              <a:buFontTx/>
              <a:buNone/>
            </a:lvl4pPr>
            <a:lvl5pPr marL="228600" indent="0">
              <a:buClrTx/>
              <a:buSzTx/>
              <a:buFontTx/>
              <a:buNone/>
            </a:lvl5pPr>
          </a:lstStyle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84" name="Title Text"/>
          <p:cNvSpPr txBox="1"/>
          <p:nvPr>
            <p:ph type="title"/>
          </p:nvPr>
        </p:nvSpPr>
        <p:spPr>
          <a:xfrm>
            <a:off x="442912" y="457198"/>
            <a:ext cx="3943352" cy="5629279"/>
          </a:xfrm>
          <a:prstGeom prst="rect">
            <a:avLst/>
          </a:prstGeom>
        </p:spPr>
        <p:txBody>
          <a:bodyPr anchor="ctr"/>
          <a:lstStyle>
            <a:lvl1pPr>
              <a:defRPr b="0" i="1" sz="2800"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om Blå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Bildobjekt 5" descr="Bildobjekt 5"/>
          <p:cNvPicPr>
            <a:picLocks noChangeAspect="1"/>
          </p:cNvPicPr>
          <p:nvPr/>
        </p:nvPicPr>
        <p:blipFill>
          <a:blip r:embed="rId2">
            <a:extLst/>
          </a:blip>
          <a:srcRect l="0" t="26810" r="0" b="27887"/>
          <a:stretch>
            <a:fillRect/>
          </a:stretch>
        </p:blipFill>
        <p:spPr>
          <a:xfrm>
            <a:off x="9355973" y="6070763"/>
            <a:ext cx="2700455" cy="640237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om Mörkröd">
    <p:bg>
      <p:bgPr>
        <a:solidFill>
          <a:srgbClr val="66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Bildobjekt 5" descr="Bildobjekt 5"/>
          <p:cNvPicPr>
            <a:picLocks noChangeAspect="1"/>
          </p:cNvPicPr>
          <p:nvPr/>
        </p:nvPicPr>
        <p:blipFill>
          <a:blip r:embed="rId2">
            <a:extLst/>
          </a:blip>
          <a:srcRect l="0" t="26810" r="0" b="27887"/>
          <a:stretch>
            <a:fillRect/>
          </a:stretch>
        </p:blipFill>
        <p:spPr>
          <a:xfrm>
            <a:off x="9355973" y="6070763"/>
            <a:ext cx="2700455" cy="640237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tartsida för äm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ildobjekt 1" descr="Bildobjekt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342" y="0"/>
            <a:ext cx="12192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Body Level One…"/>
          <p:cNvSpPr txBox="1"/>
          <p:nvPr>
            <p:ph type="body" sz="quarter" idx="1" hasCustomPrompt="1"/>
          </p:nvPr>
        </p:nvSpPr>
        <p:spPr>
          <a:xfrm>
            <a:off x="442909" y="1779989"/>
            <a:ext cx="9512427" cy="683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1pPr>
            <a:lvl2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2pPr>
            <a:lvl3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3pPr>
            <a:lvl4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4pPr>
            <a:lvl5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5pPr>
          </a:lstStyle>
          <a:p>
            <a:pPr/>
            <a:r>
              <a:t>Presentationens namn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2" name="Text Placeholder 12"/>
          <p:cNvSpPr/>
          <p:nvPr>
            <p:ph type="body" sz="quarter" idx="21" hasCustomPrompt="1"/>
          </p:nvPr>
        </p:nvSpPr>
        <p:spPr>
          <a:xfrm>
            <a:off x="474581" y="5078009"/>
            <a:ext cx="3177677" cy="33600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b="1" sz="1800">
                <a:solidFill>
                  <a:srgbClr val="FFFFFF"/>
                </a:solidFill>
              </a:defRPr>
            </a:lvl1pPr>
          </a:lstStyle>
          <a:p>
            <a:pPr/>
            <a:r>
              <a:t>Föredragshållare</a:t>
            </a:r>
          </a:p>
        </p:txBody>
      </p:sp>
      <p:sp>
        <p:nvSpPr>
          <p:cNvPr id="33" name="Text Placeholder 12"/>
          <p:cNvSpPr/>
          <p:nvPr>
            <p:ph type="body" sz="quarter" idx="22" hasCustomPrompt="1"/>
          </p:nvPr>
        </p:nvSpPr>
        <p:spPr>
          <a:xfrm>
            <a:off x="474581" y="5462156"/>
            <a:ext cx="3177677" cy="33600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pPr/>
            <a:r>
              <a:t>Titel</a:t>
            </a:r>
          </a:p>
        </p:txBody>
      </p:sp>
      <p:sp>
        <p:nvSpPr>
          <p:cNvPr id="34" name="Text Placeholder 12"/>
          <p:cNvSpPr/>
          <p:nvPr>
            <p:ph type="body" sz="quarter" idx="23" hasCustomPrompt="1"/>
          </p:nvPr>
        </p:nvSpPr>
        <p:spPr>
          <a:xfrm>
            <a:off x="4072606" y="5078009"/>
            <a:ext cx="3177679" cy="33600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b="1" sz="1800">
                <a:solidFill>
                  <a:srgbClr val="FFFFFF"/>
                </a:solidFill>
              </a:defRPr>
            </a:lvl1pPr>
          </a:lstStyle>
          <a:p>
            <a:pPr/>
            <a:r>
              <a:t>Föredragshållare</a:t>
            </a:r>
          </a:p>
        </p:txBody>
      </p:sp>
      <p:sp>
        <p:nvSpPr>
          <p:cNvPr id="35" name="Text Placeholder 12"/>
          <p:cNvSpPr/>
          <p:nvPr>
            <p:ph type="body" sz="quarter" idx="24" hasCustomPrompt="1"/>
          </p:nvPr>
        </p:nvSpPr>
        <p:spPr>
          <a:xfrm>
            <a:off x="4072606" y="5462156"/>
            <a:ext cx="3177679" cy="33600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pPr/>
            <a:r>
              <a:t>Titel</a:t>
            </a:r>
          </a:p>
        </p:txBody>
      </p:sp>
      <p:pic>
        <p:nvPicPr>
          <p:cNvPr id="36" name="Bildobjekt 13" descr="Bildobjekt 13"/>
          <p:cNvPicPr>
            <a:picLocks noChangeAspect="1"/>
          </p:cNvPicPr>
          <p:nvPr/>
        </p:nvPicPr>
        <p:blipFill>
          <a:blip r:embed="rId3">
            <a:extLst/>
          </a:blip>
          <a:srcRect l="0" t="26810" r="0" b="27887"/>
          <a:stretch>
            <a:fillRect/>
          </a:stretch>
        </p:blipFill>
        <p:spPr>
          <a:xfrm>
            <a:off x="8576650" y="5640511"/>
            <a:ext cx="3533805" cy="837811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Slutsida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Bildobjekt 9" descr="Bildobjekt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Bildobjekt 1" descr="Bildobjekt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80307" y="5679723"/>
            <a:ext cx="2368785" cy="736954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Slide Number"/>
          <p:cNvSpPr txBox="1"/>
          <p:nvPr>
            <p:ph type="sldNum" sz="quarter" idx="2"/>
          </p:nvPr>
        </p:nvSpPr>
        <p:spPr>
          <a:xfrm>
            <a:off x="8737600" y="6356350"/>
            <a:ext cx="127000" cy="127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27" name="Body Level One…"/>
          <p:cNvSpPr txBox="1"/>
          <p:nvPr>
            <p:ph type="body" sz="half" idx="1"/>
          </p:nvPr>
        </p:nvSpPr>
        <p:spPr>
          <a:xfrm>
            <a:off x="442912" y="1825625"/>
            <a:ext cx="554514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Title Text"/>
          <p:cNvSpPr txBox="1"/>
          <p:nvPr>
            <p:ph type="title"/>
          </p:nvPr>
        </p:nvSpPr>
        <p:spPr>
          <a:xfrm>
            <a:off x="442914" y="441325"/>
            <a:ext cx="11306176" cy="12493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37" name="Body Level One…"/>
          <p:cNvSpPr txBox="1"/>
          <p:nvPr>
            <p:ph type="body" sz="quarter" idx="1"/>
          </p:nvPr>
        </p:nvSpPr>
        <p:spPr>
          <a:xfrm>
            <a:off x="442914" y="1690684"/>
            <a:ext cx="5554663" cy="720120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0">
              <a:buClrTx/>
              <a:buSzTx/>
              <a:buFontTx/>
              <a:buNone/>
              <a:defRPr b="1"/>
            </a:lvl2pPr>
            <a:lvl3pPr marL="0" indent="0">
              <a:buClrTx/>
              <a:buSzTx/>
              <a:buFontTx/>
              <a:buNone/>
              <a:defRPr b="1"/>
            </a:lvl3pPr>
            <a:lvl4pPr marL="0" indent="0">
              <a:buClrTx/>
              <a:buSzTx/>
              <a:buFontTx/>
              <a:buNone/>
              <a:defRPr b="1"/>
            </a:lvl4pPr>
            <a:lvl5pPr marL="0" indent="0">
              <a:buClrTx/>
              <a:buSzTx/>
              <a:buFontTx/>
              <a:buNone/>
              <a:defRPr b="1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8" name="Platshållare för text 4"/>
          <p:cNvSpPr/>
          <p:nvPr>
            <p:ph type="body" sz="quarter" idx="21"/>
          </p:nvPr>
        </p:nvSpPr>
        <p:spPr>
          <a:xfrm>
            <a:off x="6203950" y="1690684"/>
            <a:ext cx="5545136" cy="720121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3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8" name="Body Level One…"/>
          <p:cNvSpPr txBox="1"/>
          <p:nvPr>
            <p:ph type="body" idx="1"/>
          </p:nvPr>
        </p:nvSpPr>
        <p:spPr>
          <a:xfrm>
            <a:off x="442912" y="1825625"/>
            <a:ext cx="11306176" cy="421798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Title Text"/>
          <p:cNvSpPr txBox="1"/>
          <p:nvPr>
            <p:ph type="title"/>
          </p:nvPr>
        </p:nvSpPr>
        <p:spPr>
          <a:xfrm>
            <a:off x="442912" y="457200"/>
            <a:ext cx="5172077" cy="16002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pPr/>
            <a:r>
              <a:t>Title Text</a:t>
            </a:r>
          </a:p>
        </p:txBody>
      </p:sp>
      <p:sp>
        <p:nvSpPr>
          <p:cNvPr id="358" name="Platshållare för bild 2"/>
          <p:cNvSpPr/>
          <p:nvPr>
            <p:ph type="pic" sz="half" idx="21"/>
          </p:nvPr>
        </p:nvSpPr>
        <p:spPr>
          <a:xfrm>
            <a:off x="6203950" y="441325"/>
            <a:ext cx="5545140" cy="5651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9" name="Body Level One…"/>
          <p:cNvSpPr txBox="1"/>
          <p:nvPr>
            <p:ph type="body" sz="half" idx="1"/>
          </p:nvPr>
        </p:nvSpPr>
        <p:spPr>
          <a:xfrm>
            <a:off x="442912" y="2057400"/>
            <a:ext cx="5172077" cy="4035427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600"/>
            </a:lvl1pPr>
            <a:lvl2pPr marL="0" indent="0">
              <a:buClrTx/>
              <a:buSzTx/>
              <a:buFontTx/>
              <a:buNone/>
              <a:defRPr sz="1600"/>
            </a:lvl2pPr>
            <a:lvl3pPr marL="0" indent="0">
              <a:buClrTx/>
              <a:buSzTx/>
              <a:buFontTx/>
              <a:buNone/>
              <a:defRPr sz="1600"/>
            </a:lvl3pPr>
            <a:lvl4pPr marL="0" indent="0">
              <a:buClrTx/>
              <a:buSzTx/>
              <a:buFontTx/>
              <a:buNone/>
              <a:defRPr sz="1600"/>
            </a:lvl4pPr>
            <a:lvl5pPr marL="0" indent="0">
              <a:buClrTx/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ärgplatta - rubrik + punktlista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8" cy="1394904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Rektangel 6"/>
          <p:cNvSpPr/>
          <p:nvPr/>
        </p:nvSpPr>
        <p:spPr>
          <a:xfrm>
            <a:off x="-2" y="0"/>
            <a:ext cx="467833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69" name="Title Text"/>
          <p:cNvSpPr txBox="1"/>
          <p:nvPr>
            <p:ph type="title"/>
          </p:nvPr>
        </p:nvSpPr>
        <p:spPr>
          <a:xfrm>
            <a:off x="442914" y="441325"/>
            <a:ext cx="3957636" cy="5651499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BF9F6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70" name="Body Level One…"/>
          <p:cNvSpPr txBox="1"/>
          <p:nvPr>
            <p:ph type="body" idx="1" hasCustomPrompt="1"/>
          </p:nvPr>
        </p:nvSpPr>
        <p:spPr>
          <a:xfrm>
            <a:off x="5121240" y="441325"/>
            <a:ext cx="6627850" cy="5651500"/>
          </a:xfrm>
          <a:prstGeom prst="rect">
            <a:avLst/>
          </a:prstGeom>
        </p:spPr>
        <p:txBody>
          <a:bodyPr anchor="ctr"/>
          <a:lstStyle>
            <a:lvl4pPr marL="1698169" indent="-326569"/>
          </a:lstStyle>
          <a:p>
            <a:pPr/>
            <a:r>
              <a:t>Klicka på ikonerna för att lägga till innehåll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tartsida för ämnet Blå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ody Level One…"/>
          <p:cNvSpPr txBox="1"/>
          <p:nvPr>
            <p:ph type="body" sz="quarter" idx="1" hasCustomPrompt="1"/>
          </p:nvPr>
        </p:nvSpPr>
        <p:spPr>
          <a:xfrm>
            <a:off x="442909" y="1779989"/>
            <a:ext cx="9512427" cy="683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1pPr>
            <a:lvl2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2pPr>
            <a:lvl3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3pPr>
            <a:lvl4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4pPr>
            <a:lvl5pPr marL="0" indent="0">
              <a:lnSpc>
                <a:spcPts val="5300"/>
              </a:lnSpc>
              <a:buClrTx/>
              <a:buSzTx/>
              <a:buFontTx/>
              <a:buNone/>
              <a:defRPr b="1" sz="4600">
                <a:solidFill>
                  <a:srgbClr val="FFFFFF"/>
                </a:solidFill>
              </a:defRPr>
            </a:lvl5pPr>
          </a:lstStyle>
          <a:p>
            <a:pPr/>
            <a:r>
              <a:t>Presentationens namn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Text Placeholder 12"/>
          <p:cNvSpPr/>
          <p:nvPr>
            <p:ph type="body" sz="quarter" idx="21" hasCustomPrompt="1"/>
          </p:nvPr>
        </p:nvSpPr>
        <p:spPr>
          <a:xfrm>
            <a:off x="474581" y="5078009"/>
            <a:ext cx="3177677" cy="33600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b="1" sz="1800">
                <a:solidFill>
                  <a:srgbClr val="FFFFFF"/>
                </a:solidFill>
              </a:defRPr>
            </a:lvl1pPr>
          </a:lstStyle>
          <a:p>
            <a:pPr/>
            <a:r>
              <a:t>Föredragshållare</a:t>
            </a:r>
          </a:p>
        </p:txBody>
      </p:sp>
      <p:sp>
        <p:nvSpPr>
          <p:cNvPr id="46" name="Text Placeholder 12"/>
          <p:cNvSpPr/>
          <p:nvPr>
            <p:ph type="body" sz="quarter" idx="22" hasCustomPrompt="1"/>
          </p:nvPr>
        </p:nvSpPr>
        <p:spPr>
          <a:xfrm>
            <a:off x="474581" y="5462156"/>
            <a:ext cx="3177677" cy="33600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pPr/>
            <a:r>
              <a:t>Titel</a:t>
            </a:r>
          </a:p>
        </p:txBody>
      </p:sp>
      <p:sp>
        <p:nvSpPr>
          <p:cNvPr id="47" name="Text Placeholder 12"/>
          <p:cNvSpPr/>
          <p:nvPr>
            <p:ph type="body" sz="quarter" idx="23" hasCustomPrompt="1"/>
          </p:nvPr>
        </p:nvSpPr>
        <p:spPr>
          <a:xfrm>
            <a:off x="4072606" y="5078009"/>
            <a:ext cx="3177679" cy="33600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b="1" sz="1800">
                <a:solidFill>
                  <a:srgbClr val="FFFFFF"/>
                </a:solidFill>
              </a:defRPr>
            </a:lvl1pPr>
          </a:lstStyle>
          <a:p>
            <a:pPr/>
            <a:r>
              <a:t>Föredragshållare</a:t>
            </a:r>
          </a:p>
        </p:txBody>
      </p:sp>
      <p:sp>
        <p:nvSpPr>
          <p:cNvPr id="48" name="Text Placeholder 12"/>
          <p:cNvSpPr/>
          <p:nvPr>
            <p:ph type="body" sz="quarter" idx="24" hasCustomPrompt="1"/>
          </p:nvPr>
        </p:nvSpPr>
        <p:spPr>
          <a:xfrm>
            <a:off x="4072606" y="5462156"/>
            <a:ext cx="3177679" cy="33600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pPr/>
            <a:r>
              <a:t>Titel</a:t>
            </a:r>
          </a:p>
        </p:txBody>
      </p:sp>
      <p:pic>
        <p:nvPicPr>
          <p:cNvPr id="49" name="Bildobjekt 3" descr="Bildobjekt 3"/>
          <p:cNvPicPr>
            <a:picLocks noChangeAspect="1"/>
          </p:cNvPicPr>
          <p:nvPr/>
        </p:nvPicPr>
        <p:blipFill>
          <a:blip r:embed="rId2">
            <a:extLst/>
          </a:blip>
          <a:srcRect l="0" t="26810" r="0" b="27887"/>
          <a:stretch>
            <a:fillRect/>
          </a:stretch>
        </p:blipFill>
        <p:spPr>
          <a:xfrm>
            <a:off x="8576650" y="5640511"/>
            <a:ext cx="3533805" cy="837811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Startsida för ämnet">
    <p:bg>
      <p:bgPr>
        <a:solidFill>
          <a:srgbClr val="FBF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/>
          <p:nvPr>
            <p:ph type="body" sz="quarter" idx="1" hasCustomPrompt="1"/>
          </p:nvPr>
        </p:nvSpPr>
        <p:spPr>
          <a:xfrm>
            <a:off x="423040" y="1779989"/>
            <a:ext cx="9512425" cy="683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300"/>
              </a:lnSpc>
              <a:buClrTx/>
              <a:buSzTx/>
              <a:buFontTx/>
              <a:buNone/>
              <a:defRPr b="1" sz="4600"/>
            </a:lvl1pPr>
            <a:lvl2pPr marL="0" indent="0">
              <a:lnSpc>
                <a:spcPts val="5300"/>
              </a:lnSpc>
              <a:buClrTx/>
              <a:buSzTx/>
              <a:buFontTx/>
              <a:buNone/>
              <a:defRPr b="1" sz="4600"/>
            </a:lvl2pPr>
            <a:lvl3pPr marL="0" indent="0">
              <a:lnSpc>
                <a:spcPts val="5300"/>
              </a:lnSpc>
              <a:buClrTx/>
              <a:buSzTx/>
              <a:buFontTx/>
              <a:buNone/>
              <a:defRPr b="1" sz="4600"/>
            </a:lvl3pPr>
            <a:lvl4pPr marL="0" indent="0">
              <a:lnSpc>
                <a:spcPts val="5300"/>
              </a:lnSpc>
              <a:buClrTx/>
              <a:buSzTx/>
              <a:buFontTx/>
              <a:buNone/>
              <a:defRPr b="1" sz="4600"/>
            </a:lvl4pPr>
            <a:lvl5pPr marL="0" indent="0">
              <a:lnSpc>
                <a:spcPts val="5300"/>
              </a:lnSpc>
              <a:buClrTx/>
              <a:buSzTx/>
              <a:buFontTx/>
              <a:buNone/>
              <a:defRPr b="1" sz="4600"/>
            </a:lvl5pPr>
          </a:lstStyle>
          <a:p>
            <a:pPr/>
            <a:r>
              <a:t>Presentationens namn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8" name="Text Placeholder 12"/>
          <p:cNvSpPr/>
          <p:nvPr>
            <p:ph type="body" sz="quarter" idx="21" hasCustomPrompt="1"/>
          </p:nvPr>
        </p:nvSpPr>
        <p:spPr>
          <a:xfrm>
            <a:off x="454711" y="5078009"/>
            <a:ext cx="3177677" cy="33600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b="1" sz="1800"/>
            </a:lvl1pPr>
          </a:lstStyle>
          <a:p>
            <a:pPr/>
            <a:r>
              <a:t>Föredragshållare</a:t>
            </a:r>
          </a:p>
        </p:txBody>
      </p:sp>
      <p:sp>
        <p:nvSpPr>
          <p:cNvPr id="59" name="Text Placeholder 12"/>
          <p:cNvSpPr/>
          <p:nvPr>
            <p:ph type="body" sz="quarter" idx="22" hasCustomPrompt="1"/>
          </p:nvPr>
        </p:nvSpPr>
        <p:spPr>
          <a:xfrm>
            <a:off x="454711" y="5462156"/>
            <a:ext cx="3177677" cy="33600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/>
            </a:lvl1pPr>
          </a:lstStyle>
          <a:p>
            <a:pPr/>
            <a:r>
              <a:t>Titel</a:t>
            </a:r>
          </a:p>
        </p:txBody>
      </p:sp>
      <p:sp>
        <p:nvSpPr>
          <p:cNvPr id="60" name="Text Placeholder 12"/>
          <p:cNvSpPr/>
          <p:nvPr>
            <p:ph type="body" sz="quarter" idx="23" hasCustomPrompt="1"/>
          </p:nvPr>
        </p:nvSpPr>
        <p:spPr>
          <a:xfrm>
            <a:off x="4072606" y="5078009"/>
            <a:ext cx="3177679" cy="33600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b="1" sz="1800"/>
            </a:lvl1pPr>
          </a:lstStyle>
          <a:p>
            <a:pPr/>
            <a:r>
              <a:t>Föredragshållare</a:t>
            </a:r>
          </a:p>
        </p:txBody>
      </p:sp>
      <p:sp>
        <p:nvSpPr>
          <p:cNvPr id="61" name="Text Placeholder 12"/>
          <p:cNvSpPr/>
          <p:nvPr>
            <p:ph type="body" sz="quarter" idx="24" hasCustomPrompt="1"/>
          </p:nvPr>
        </p:nvSpPr>
        <p:spPr>
          <a:xfrm>
            <a:off x="4072606" y="5462156"/>
            <a:ext cx="3177679" cy="33600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/>
            </a:lvl1pPr>
          </a:lstStyle>
          <a:p>
            <a:pPr/>
            <a:r>
              <a:t>Titel</a:t>
            </a:r>
          </a:p>
        </p:txBody>
      </p:sp>
      <p:pic>
        <p:nvPicPr>
          <p:cNvPr id="62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93728" y="5139654"/>
            <a:ext cx="3516727" cy="1840423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Rubrikbild">
    <p:bg>
      <p:bgPr>
        <a:solidFill>
          <a:srgbClr val="FBF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/>
          <p:nvPr>
            <p:ph type="title"/>
          </p:nvPr>
        </p:nvSpPr>
        <p:spPr>
          <a:xfrm>
            <a:off x="442914" y="441325"/>
            <a:ext cx="9144001" cy="1358539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pPr/>
            <a:r>
              <a:t>Title Text</a:t>
            </a:r>
          </a:p>
        </p:txBody>
      </p:sp>
      <p:sp>
        <p:nvSpPr>
          <p:cNvPr id="71" name="Body Level One…"/>
          <p:cNvSpPr txBox="1"/>
          <p:nvPr>
            <p:ph type="body" sz="quarter" idx="1"/>
          </p:nvPr>
        </p:nvSpPr>
        <p:spPr>
          <a:xfrm>
            <a:off x="442914" y="2097084"/>
            <a:ext cx="9144001" cy="135854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400"/>
            </a:lvl1pPr>
            <a:lvl2pPr marL="0" indent="0">
              <a:buClrTx/>
              <a:buSzTx/>
              <a:buFontTx/>
              <a:buNone/>
              <a:defRPr sz="2400"/>
            </a:lvl2pPr>
            <a:lvl3pPr marL="0" indent="0">
              <a:buClrTx/>
              <a:buSzTx/>
              <a:buFontTx/>
              <a:buNone/>
              <a:defRPr sz="2400"/>
            </a:lvl3pPr>
            <a:lvl4pPr marL="0" indent="0">
              <a:buClrTx/>
              <a:buSzTx/>
              <a:buFontTx/>
              <a:buNone/>
              <a:defRPr sz="2400"/>
            </a:lvl4pPr>
            <a:lvl5pPr marL="0" indent="0"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72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93728" y="5139654"/>
            <a:ext cx="3516727" cy="1840423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 +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8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</a:lvl1pPr>
            <a:lvl2pPr marL="0" indent="0">
              <a:buClrTx/>
              <a:buSzTx/>
              <a:buFontTx/>
              <a:buNone/>
            </a:lvl2pPr>
            <a:lvl3pPr marL="0" indent="0">
              <a:buClrTx/>
              <a:buSzTx/>
              <a:buFontTx/>
              <a:buNone/>
            </a:lvl3pPr>
            <a:lvl4pPr marL="0" indent="0">
              <a:buClrTx/>
              <a:buSzTx/>
              <a:buFontTx/>
              <a:buNone/>
            </a:lvl4pPr>
            <a:lvl5pPr marL="0" indent="0">
              <a:buClrTx/>
              <a:buSzTx/>
              <a:buFontTx/>
              <a:buNone/>
            </a:lvl5pPr>
          </a:lstStyle>
          <a:p>
            <a:pPr/>
            <a:r>
              <a:t>Skriv din text här– eller klicka på ikonerna för att lägga till innehåll.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1700" y="5704011"/>
            <a:ext cx="2665417" cy="139490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42912" y="441325"/>
            <a:ext cx="11306176" cy="553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42912" y="1825624"/>
            <a:ext cx="11306176" cy="4189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6203950" y="6416675"/>
            <a:ext cx="127000" cy="127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8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2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2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2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698169" marR="0" indent="-32656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2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2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2.png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0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93728" y="5139654"/>
            <a:ext cx="3516727" cy="18404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Bode.png" descr="Bod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6" y="-1487498"/>
            <a:ext cx="12190508" cy="91428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Screenshot 2026-08-21 at 15.09.30.png" descr="Screenshot 2026-08-21 at 15.09.30.png"/>
          <p:cNvPicPr>
            <a:picLocks noChangeAspect="1"/>
          </p:cNvPicPr>
          <p:nvPr/>
        </p:nvPicPr>
        <p:blipFill>
          <a:blip r:embed="rId2">
            <a:extLst/>
          </a:blip>
          <a:srcRect l="0" t="0" r="1176" b="0"/>
          <a:stretch>
            <a:fillRect/>
          </a:stretch>
        </p:blipFill>
        <p:spPr>
          <a:xfrm>
            <a:off x="932060" y="211651"/>
            <a:ext cx="10327876" cy="60511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Screenshot 2026-08-21 at 10.09.17.png" descr="Screenshot 2026-08-21 at 10.09.1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972" y="22982"/>
            <a:ext cx="10390056" cy="61019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rundläggande reserver saknas i  många projekt"/>
          <p:cNvSpPr txBox="1"/>
          <p:nvPr>
            <p:ph type="title"/>
          </p:nvPr>
        </p:nvSpPr>
        <p:spPr>
          <a:xfrm>
            <a:off x="5127681" y="102309"/>
            <a:ext cx="9356396" cy="1657762"/>
          </a:xfrm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t>Grundläggande reserver saknas i </a:t>
            </a:r>
            <a:br/>
            <a:r>
              <a:t>många projekt</a:t>
            </a:r>
          </a:p>
        </p:txBody>
      </p:sp>
      <p:sp>
        <p:nvSpPr>
          <p:cNvPr id="411" name="35 % saknar säkerställd reservkraft…"/>
          <p:cNvSpPr txBox="1"/>
          <p:nvPr>
            <p:ph type="body" sz="half" idx="1"/>
          </p:nvPr>
        </p:nvSpPr>
        <p:spPr>
          <a:xfrm>
            <a:off x="5161857" y="1662394"/>
            <a:ext cx="6198531" cy="4189414"/>
          </a:xfrm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spcBef>
                <a:spcPts val="1200"/>
              </a:spcBef>
              <a:defRPr sz="2500"/>
            </a:pPr>
            <a:r>
              <a:rPr b="1" sz="3000">
                <a:solidFill>
                  <a:schemeClr val="accent4"/>
                </a:solidFill>
              </a:rPr>
              <a:t>35 %</a:t>
            </a:r>
            <a:br/>
            <a:r>
              <a:t>saknar säkerställd </a:t>
            </a:r>
            <a:r>
              <a:rPr b="1"/>
              <a:t>reservkraft</a:t>
            </a:r>
          </a:p>
          <a:p>
            <a:pPr defTabSz="457200">
              <a:lnSpc>
                <a:spcPct val="100000"/>
              </a:lnSpc>
              <a:spcBef>
                <a:spcPts val="1200"/>
              </a:spcBef>
              <a:defRPr sz="2500"/>
            </a:pPr>
            <a:r>
              <a:rPr b="1" sz="3000">
                <a:solidFill>
                  <a:schemeClr val="accent4"/>
                </a:solidFill>
              </a:rPr>
              <a:t>42 %</a:t>
            </a:r>
            <a:br/>
            <a:r>
              <a:t>saknar säkerställd tillgång till </a:t>
            </a:r>
            <a:r>
              <a:rPr b="1"/>
              <a:t>vatten</a:t>
            </a:r>
          </a:p>
          <a:p>
            <a:pPr defTabSz="457200">
              <a:lnSpc>
                <a:spcPct val="100000"/>
              </a:lnSpc>
              <a:spcBef>
                <a:spcPts val="1200"/>
              </a:spcBef>
              <a:defRPr sz="2500"/>
            </a:pPr>
            <a:r>
              <a:rPr b="1" sz="3000">
                <a:solidFill>
                  <a:schemeClr val="accent4"/>
                </a:solidFill>
              </a:rPr>
              <a:t>40 %</a:t>
            </a:r>
            <a:br/>
            <a:r>
              <a:t>saknar säkerställd tillgång till </a:t>
            </a:r>
            <a:r>
              <a:rPr b="1"/>
              <a:t>värme</a:t>
            </a:r>
          </a:p>
        </p:txBody>
      </p:sp>
      <p:pic>
        <p:nvPicPr>
          <p:cNvPr id="412" name="26_06_08 Totalförsvaret copy.png" descr="26_06_08 Totalförsvaret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" y="-3"/>
            <a:ext cx="4851978" cy="6858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Vad kan du göra som chef?"/>
          <p:cNvSpPr txBox="1"/>
          <p:nvPr>
            <p:ph type="title"/>
          </p:nvPr>
        </p:nvSpPr>
        <p:spPr>
          <a:xfrm>
            <a:off x="5237106" y="286622"/>
            <a:ext cx="11306177" cy="554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pPr/>
            <a:r>
              <a:t>Vad kan du göra som chef?</a:t>
            </a:r>
          </a:p>
        </p:txBody>
      </p:sp>
      <p:sp>
        <p:nvSpPr>
          <p:cNvPr id="415" name="Text"/>
          <p:cNvSpPr txBox="1"/>
          <p:nvPr/>
        </p:nvSpPr>
        <p:spPr>
          <a:xfrm>
            <a:off x="5097427" y="1351282"/>
            <a:ext cx="6194550" cy="1018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>
                <a:latin typeface="Arial"/>
                <a:ea typeface="Arial"/>
                <a:cs typeface="Arial"/>
                <a:sym typeface="Arial"/>
              </a:defRPr>
            </a:pPr>
          </a:p>
          <a:p>
            <a:pPr defTabSz="457200">
              <a:spcBef>
                <a:spcPts val="1200"/>
              </a:spcBef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</a:p>
        </p:txBody>
      </p:sp>
      <p:pic>
        <p:nvPicPr>
          <p:cNvPr id="416" name="26_06_08 Totalförsvaret copy.png" descr="26_06_08 Totalförsvaret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" y="-3"/>
            <a:ext cx="4851978" cy="6858004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Text"/>
          <p:cNvSpPr txBox="1"/>
          <p:nvPr/>
        </p:nvSpPr>
        <p:spPr>
          <a:xfrm>
            <a:off x="1889878" y="2684781"/>
            <a:ext cx="127001" cy="599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b="1" sz="1200">
                <a:latin typeface="Times Roman"/>
                <a:ea typeface="Times Roman"/>
                <a:cs typeface="Times Roman"/>
                <a:sym typeface="Times Roman"/>
              </a:defRPr>
            </a:pPr>
            <a:endParaRPr b="0"/>
          </a:p>
        </p:txBody>
      </p:sp>
      <p:sp>
        <p:nvSpPr>
          <p:cNvPr id="418" name="Ta reda på vad som förväntas. Vilken roll har verksamheten och du som chef vid höjd beredskap?…"/>
          <p:cNvSpPr txBox="1"/>
          <p:nvPr/>
        </p:nvSpPr>
        <p:spPr>
          <a:xfrm>
            <a:off x="5090278" y="1126629"/>
            <a:ext cx="6666048" cy="371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317500" defTabSz="457200">
              <a:buSzPct val="100000"/>
              <a:buFont typeface="Times Roman"/>
              <a:buChar char="•"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Ta reda på vad som förväntas. </a:t>
            </a:r>
            <a:r>
              <a:t>Vilken roll har verksamheten och du som chef vid höjd beredskap?</a:t>
            </a:r>
          </a:p>
          <a:p>
            <a:pPr marL="457200" indent="-317500" defTabSz="457200">
              <a:buSzPct val="100000"/>
              <a:buFont typeface="Times Roman"/>
              <a:buChar char="•"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Tydliggör ansvar och prioriteringar. </a:t>
            </a:r>
            <a:r>
              <a:t>Vem fattar beslut och vilka funktioner måste fortsätta?</a:t>
            </a:r>
          </a:p>
          <a:p>
            <a:pPr marL="457200" indent="-317500" defTabSz="457200">
              <a:buSzPct val="100000"/>
              <a:buFont typeface="Times Roman"/>
              <a:buChar char="•"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Identifiera kritiska sårbarheter. </a:t>
            </a:r>
            <a:r>
              <a:t>Vad händer vid kommunikationsbortfall, uteblivna leveranser eller om många medarbetare inte kan komma till jobbet?</a:t>
            </a:r>
          </a:p>
          <a:p>
            <a:pPr marL="457200" indent="-317500" defTabSz="457200">
              <a:buSzPct val="100000"/>
              <a:buFont typeface="Times Roman"/>
              <a:buChar char="•"/>
              <a:defRPr i="1" sz="1900">
                <a:latin typeface="Arial"/>
                <a:ea typeface="Arial"/>
                <a:cs typeface="Arial"/>
                <a:sym typeface="Arial"/>
              </a:defRPr>
            </a:pPr>
            <a:r>
              <a:rPr b="1" i="0"/>
              <a:t>Öva på konkreta scenarier. </a:t>
            </a:r>
            <a:r>
              <a:rPr i="0"/>
              <a:t>Börja enkelt, exempelvis: Vad gör vi om elen försvinner i två dygn?</a:t>
            </a:r>
            <a:endParaRPr i="0"/>
          </a:p>
          <a:p>
            <a:pPr marL="457200" indent="-317500" defTabSz="457200">
              <a:buSzPct val="100000"/>
              <a:buFont typeface="Times Roman"/>
              <a:buChar char="•"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Gör beredskapen praktisk. </a:t>
            </a:r>
            <a:r>
              <a:t>Testa, diskutera och hitta luckorna innan något händer.</a:t>
            </a:r>
          </a:p>
          <a:p>
            <a:pPr defTabSz="457200">
              <a:defRPr sz="19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21" name="26_07_Machoindex.png" descr="26_07_Machoindex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066" y="0"/>
            <a:ext cx="485197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2" name="26_06_08 Totalförsvaret copy.png" descr="26_06_08 Totalförsvaret copy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1" y="-3"/>
            <a:ext cx="4851978" cy="685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28429" y="1255501"/>
            <a:ext cx="4346998" cy="43469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tshållare för sidfot 2"/>
          <p:cNvSpPr txBox="1"/>
          <p:nvPr/>
        </p:nvSpPr>
        <p:spPr>
          <a:xfrm>
            <a:off x="442912" y="6416675"/>
            <a:ext cx="2665417" cy="12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00">
                <a:solidFill>
                  <a:srgbClr val="FBF9F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Skriv källor eller eventuella länkar här</a:t>
            </a:r>
          </a:p>
        </p:txBody>
      </p:sp>
      <p:sp>
        <p:nvSpPr>
          <p:cNvPr id="384" name="Platshållare för innehåll 3"/>
          <p:cNvSpPr txBox="1"/>
          <p:nvPr>
            <p:ph type="body" sz="quarter" idx="1"/>
          </p:nvPr>
        </p:nvSpPr>
        <p:spPr>
          <a:xfrm>
            <a:off x="5196576" y="2314610"/>
            <a:ext cx="6627850" cy="2228780"/>
          </a:xfrm>
          <a:prstGeom prst="rect">
            <a:avLst/>
          </a:prstGeom>
        </p:spPr>
        <p:txBody>
          <a:bodyPr/>
          <a:lstStyle>
            <a:lvl1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lvl1pPr>
          </a:lstStyle>
          <a:p>
            <a:pPr/>
            <a:r>
              <a:t>Sommaren 2025 blev bygg- och anläggningssektorn återigen en beredskapssektor. Boverket arbetar nu med en nationell samverkansplan, men mycket av arbetet kommer i slutändan att behöva fungera ute i våra verksamheter. Därför är chefernas perspektiv viktigt. Det är vi chefer och ledare som ska få det att fungera i praktiken när läget förändras.</a:t>
            </a:r>
          </a:p>
        </p:txBody>
      </p:sp>
      <p:pic>
        <p:nvPicPr>
          <p:cNvPr id="385" name="26_06_08 Totalförsvaret copy.png" descr="26_06_08 Totalförsvaret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905" y="-3"/>
            <a:ext cx="4851981" cy="6858004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yggbranschen är en del av  totalförsvaret"/>
          <p:cNvSpPr txBox="1"/>
          <p:nvPr>
            <p:ph type="title"/>
          </p:nvPr>
        </p:nvSpPr>
        <p:spPr>
          <a:xfrm>
            <a:off x="5237106" y="286622"/>
            <a:ext cx="11306177" cy="1223153"/>
          </a:xfrm>
          <a:prstGeom prst="rect">
            <a:avLst/>
          </a:prstGeom>
        </p:spPr>
        <p:txBody>
          <a:bodyPr anchor="t"/>
          <a:lstStyle/>
          <a:p>
            <a:pPr>
              <a:defRPr sz="3200">
                <a:solidFill>
                  <a:srgbClr val="000000"/>
                </a:solidFill>
              </a:defRPr>
            </a:pPr>
            <a:r>
              <a:t>Byggbranschen är en del av </a:t>
            </a:r>
            <a:br/>
            <a:r>
              <a:t>totalförsvaret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Rubrik 1"/>
          <p:cNvSpPr txBox="1"/>
          <p:nvPr>
            <p:ph type="title"/>
          </p:nvPr>
        </p:nvSpPr>
        <p:spPr>
          <a:xfrm>
            <a:off x="286954" y="523171"/>
            <a:ext cx="11801482" cy="2741560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“Alla måste förstå att vi inte kan förlita oss på ’någon annan’”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tshållare för sidfot 2"/>
          <p:cNvSpPr txBox="1"/>
          <p:nvPr/>
        </p:nvSpPr>
        <p:spPr>
          <a:xfrm>
            <a:off x="442912" y="6416675"/>
            <a:ext cx="2665417" cy="12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00">
                <a:solidFill>
                  <a:srgbClr val="FBF9F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Skriv källor eller eventuella länkar här</a:t>
            </a:r>
          </a:p>
        </p:txBody>
      </p:sp>
      <p:sp>
        <p:nvSpPr>
          <p:cNvPr id="391" name="Platshållare för innehåll 3"/>
          <p:cNvSpPr txBox="1"/>
          <p:nvPr>
            <p:ph type="body" idx="1"/>
          </p:nvPr>
        </p:nvSpPr>
        <p:spPr>
          <a:xfrm>
            <a:off x="5121240" y="441325"/>
            <a:ext cx="6627850" cy="5651500"/>
          </a:xfrm>
          <a:prstGeom prst="rect">
            <a:avLst/>
          </a:prstGeom>
        </p:spPr>
        <p:txBody>
          <a:bodyPr/>
          <a:lstStyle/>
          <a:p>
            <a:pPr marL="217170" indent="-217170" defTabSz="434340">
              <a:spcBef>
                <a:spcPts val="900"/>
              </a:spcBef>
              <a:defRPr sz="1700"/>
            </a:pPr>
          </a:p>
          <a:p>
            <a:pPr marL="217170" indent="-217170" defTabSz="434340">
              <a:spcBef>
                <a:spcPts val="900"/>
              </a:spcBef>
              <a:defRPr b="1" sz="1700"/>
            </a:pPr>
            <a:r>
              <a:t>Hela 82 procent uppger </a:t>
            </a:r>
            <a:r>
              <a:rPr b="0"/>
              <a:t>att de kan tänka sig att ställa sin yrkeskompetens till det civila försvarets förfogande om den efterfrågas. </a:t>
            </a:r>
            <a:endParaRPr sz="2200"/>
          </a:p>
          <a:p>
            <a:pPr marL="217170" indent="-217170" defTabSz="434340">
              <a:spcBef>
                <a:spcPts val="900"/>
              </a:spcBef>
              <a:defRPr sz="1700"/>
            </a:pPr>
            <a:r>
              <a:t>Samtidigt upplever </a:t>
            </a:r>
            <a:r>
              <a:rPr b="1"/>
              <a:t>endast 8 procent att de i hög grad har fått utbildning eller information</a:t>
            </a:r>
            <a:r>
              <a:t> från sin arbetsgivare om vad som förväntas av dem vid höjd beredskap.</a:t>
            </a:r>
          </a:p>
          <a:p>
            <a:pPr marL="217170" indent="-217170" defTabSz="434340">
              <a:spcBef>
                <a:spcPts val="900"/>
              </a:spcBef>
              <a:defRPr b="1" sz="1700"/>
            </a:pPr>
            <a:r>
              <a:t>Sju av tio byggchefer saknar utbildning </a:t>
            </a:r>
            <a:r>
              <a:rPr b="0"/>
              <a:t>om beredskapsarbete eller information om vad som förväntas av dem vid höjd beredskap.  </a:t>
            </a:r>
            <a:endParaRPr sz="2200"/>
          </a:p>
          <a:p>
            <a:pPr marL="217170" indent="-217170" defTabSz="434340">
              <a:spcBef>
                <a:spcPts val="900"/>
              </a:spcBef>
              <a:defRPr b="1" sz="1700"/>
            </a:pPr>
            <a:r>
              <a:t>42 procent har dålig kännedom</a:t>
            </a:r>
            <a:r>
              <a:rPr b="0"/>
              <a:t> om hur totalförsvarets upprustning faktiskt påverkar deras konkreta yrkesroll. Dessutom ser vi allvarliga brister i tillgången till reservkraft, vatten och värme.</a:t>
            </a:r>
            <a:endParaRPr sz="2200"/>
          </a:p>
          <a:p>
            <a:pPr marL="217170" indent="-217170" defTabSz="434340">
              <a:spcBef>
                <a:spcPts val="900"/>
              </a:spcBef>
              <a:defRPr b="1" sz="1700"/>
            </a:pPr>
            <a:r>
              <a:t>Och endast 18 procent uppger att arbetsplatsen </a:t>
            </a:r>
            <a:r>
              <a:rPr b="0"/>
              <a:t>har tagit fram en krisberedskap och 13 procent att beredskapsplaner har uppdaterats. </a:t>
            </a:r>
            <a:br>
              <a:rPr b="0"/>
            </a:br>
          </a:p>
        </p:txBody>
      </p:sp>
      <p:pic>
        <p:nvPicPr>
          <p:cNvPr id="392" name="26_06_08 Totalförsvaret copy.png" descr="26_06_08 Totalförsvaret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" y="-3"/>
            <a:ext cx="4851978" cy="6858004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Vad säger rapporten?"/>
          <p:cNvSpPr txBox="1"/>
          <p:nvPr>
            <p:ph type="title"/>
          </p:nvPr>
        </p:nvSpPr>
        <p:spPr>
          <a:xfrm>
            <a:off x="5237106" y="286622"/>
            <a:ext cx="11306177" cy="1223153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pPr/>
            <a:r>
              <a:t>Vad säger rapporten?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Screenshot 2026-08-21 at 10.06.50.png" descr="Screenshot 2026-08-21 at 10.06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7243" y="1361470"/>
            <a:ext cx="8997514" cy="4771264"/>
          </a:xfrm>
          <a:prstGeom prst="rect">
            <a:avLst/>
          </a:prstGeom>
          <a:ln w="12700">
            <a:miter lim="400000"/>
          </a:ln>
        </p:spPr>
      </p:pic>
      <p:sp>
        <p:nvSpPr>
          <p:cNvPr id="396" name="1. Viljan att bidra"/>
          <p:cNvSpPr txBox="1"/>
          <p:nvPr/>
        </p:nvSpPr>
        <p:spPr>
          <a:xfrm>
            <a:off x="375001" y="376877"/>
            <a:ext cx="6796231" cy="1029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90000"/>
              </a:lnSpc>
              <a:defRPr b="1" sz="6600">
                <a:solidFill>
                  <a:srgbClr val="1F35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1. Viljan att bidra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Rubrik 1"/>
          <p:cNvSpPr txBox="1"/>
          <p:nvPr>
            <p:ph type="title"/>
          </p:nvPr>
        </p:nvSpPr>
        <p:spPr>
          <a:xfrm>
            <a:off x="286954" y="523171"/>
            <a:ext cx="11801482" cy="2741560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2. Utbildning och information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Screenshot 2026-08-21 at 10.04.55.png" descr="Screenshot 2026-08-21 at 10.04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6986" y="61914"/>
            <a:ext cx="10918028" cy="59764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Screenshot 2026-08-21 at 10.11.14.png" descr="Screenshot 2026-08-21 at 10.11.14.png"/>
          <p:cNvPicPr>
            <a:picLocks noChangeAspect="1"/>
          </p:cNvPicPr>
          <p:nvPr/>
        </p:nvPicPr>
        <p:blipFill>
          <a:blip r:embed="rId2">
            <a:extLst/>
          </a:blip>
          <a:srcRect l="0" t="0" r="1079" b="0"/>
          <a:stretch>
            <a:fillRect/>
          </a:stretch>
        </p:blipFill>
        <p:spPr>
          <a:xfrm>
            <a:off x="668734" y="85322"/>
            <a:ext cx="10854730" cy="6010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Rubrik 1"/>
          <p:cNvSpPr txBox="1"/>
          <p:nvPr>
            <p:ph type="title"/>
          </p:nvPr>
        </p:nvSpPr>
        <p:spPr>
          <a:xfrm>
            <a:off x="286954" y="523171"/>
            <a:ext cx="11801482" cy="2741560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pPr/>
            <a:r>
              <a:t>3. Krisberedskap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Ledarna">
  <a:themeElements>
    <a:clrScheme name="Ledarn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7364F"/>
      </a:accent1>
      <a:accent2>
        <a:srgbClr val="B0CFE8"/>
      </a:accent2>
      <a:accent3>
        <a:srgbClr val="EBF3F9"/>
      </a:accent3>
      <a:accent4>
        <a:srgbClr val="F87102"/>
      </a:accent4>
      <a:accent5>
        <a:srgbClr val="FF9D00"/>
      </a:accent5>
      <a:accent6>
        <a:srgbClr val="FF9999"/>
      </a:accent6>
      <a:hlink>
        <a:srgbClr val="0000FF"/>
      </a:hlink>
      <a:folHlink>
        <a:srgbClr val="FF00FF"/>
      </a:folHlink>
    </a:clrScheme>
    <a:fontScheme name="Ledarna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Led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Ledarna">
  <a:themeElements>
    <a:clrScheme name="Ledarn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7364F"/>
      </a:accent1>
      <a:accent2>
        <a:srgbClr val="B0CFE8"/>
      </a:accent2>
      <a:accent3>
        <a:srgbClr val="EBF3F9"/>
      </a:accent3>
      <a:accent4>
        <a:srgbClr val="F87102"/>
      </a:accent4>
      <a:accent5>
        <a:srgbClr val="FF9D00"/>
      </a:accent5>
      <a:accent6>
        <a:srgbClr val="FF9999"/>
      </a:accent6>
      <a:hlink>
        <a:srgbClr val="0000FF"/>
      </a:hlink>
      <a:folHlink>
        <a:srgbClr val="FF00FF"/>
      </a:folHlink>
    </a:clrScheme>
    <a:fontScheme name="Ledarna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Led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F7FFF469614E9469651E0AA71CB4018" ma:contentTypeVersion="18" ma:contentTypeDescription="Skapa ett nytt dokument." ma:contentTypeScope="" ma:versionID="df231411c502f2d723eb8ea111c36483">
  <xsd:schema xmlns:xsd="http://www.w3.org/2001/XMLSchema" xmlns:xs="http://www.w3.org/2001/XMLSchema" xmlns:p="http://schemas.microsoft.com/office/2006/metadata/properties" xmlns:ns2="66306bf8-90b1-497b-bc0b-f4185564e055" xmlns:ns3="657d211e-24b9-4afc-98bc-9ac9b49235cb" targetNamespace="http://schemas.microsoft.com/office/2006/metadata/properties" ma:root="true" ma:fieldsID="bbc093f04a3566db7b2615c2c4b93cc0" ns2:_="" ns3:_="">
    <xsd:import namespace="66306bf8-90b1-497b-bc0b-f4185564e055"/>
    <xsd:import namespace="657d211e-24b9-4afc-98bc-9ac9b49235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06bf8-90b1-497b-bc0b-f4185564e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27cc46f6-b13d-4a0f-9d9c-3fbafd8aee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7d211e-24b9-4afc-98bc-9ac9b49235c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f9e0697-7846-474e-98c8-3cfc3f7b6745}" ma:internalName="TaxCatchAll" ma:showField="CatchAllData" ma:web="657d211e-24b9-4afc-98bc-9ac9b49235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57d211e-24b9-4afc-98bc-9ac9b49235cb" xsi:nil="true"/>
    <lcf76f155ced4ddcb4097134ff3c332f xmlns="66306bf8-90b1-497b-bc0b-f4185564e055">
      <Terms xmlns="http://schemas.microsoft.com/office/infopath/2007/PartnerControls"/>
    </lcf76f155ced4ddcb4097134ff3c332f>
    <SharedWithUsers xmlns="657d211e-24b9-4afc-98bc-9ac9b49235cb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6E07EFF-9754-4B50-9858-996683FA6445}"/>
</file>

<file path=customXml/itemProps2.xml><?xml version="1.0" encoding="utf-8"?>
<ds:datastoreItem xmlns:ds="http://schemas.openxmlformats.org/officeDocument/2006/customXml" ds:itemID="{4EE27DFB-D0A8-480A-8C79-639D48A77155}"/>
</file>

<file path=customXml/itemProps3.xml><?xml version="1.0" encoding="utf-8"?>
<ds:datastoreItem xmlns:ds="http://schemas.openxmlformats.org/officeDocument/2006/customXml" ds:itemID="{5B011422-392D-4A3F-93CB-7AF4F7DBBA5A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0x0101004F7FFF469614E9469651E0AA71CB4018</vt:lpwstr>
  </property>
  <property fmtid="{D5CDD505-2E9C-101B-9397-08002B2CF9AE}" pid="3" name="Order">
    <vt:lpwstr>889100.000000000</vt:lpwstr>
  </property>
  <property fmtid="{D5CDD505-2E9C-101B-9397-08002B2CF9AE}" pid="4" name="MediaServiceImageTags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