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4752BC-E64F-621A-EDC7-EA7F490D10D6}" v="6" dt="2026-08-17T12:31:19.68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CF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FAFD"/>
          </a:solidFill>
        </a:fill>
      </a:tcStyle>
    </a:wholeTbl>
    <a:band2H>
      <a:tcTxStyle/>
      <a:tcStyle>
        <a:tcBdr/>
        <a:fill>
          <a:solidFill>
            <a:srgbClr val="FBFDF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DDD"/>
          </a:solidFill>
        </a:fill>
      </a:tcStyle>
    </a:wholeTbl>
    <a:band2H>
      <a:tcTxStyle/>
      <a:tcStyle>
        <a:tcBdr/>
        <a:fill>
          <a:solidFill>
            <a:srgbClr val="FFEF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na Sturk" userId="S::johanna.sturk@byggcheferna.se::1b8a478f-a35a-4641-8dff-994d9a703501" providerId="AD" clId="Web-{B64752BC-E64F-621A-EDC7-EA7F490D10D6}"/>
    <pc:docChg chg="modSld">
      <pc:chgData name="Johanna Sturk" userId="S::johanna.sturk@byggcheferna.se::1b8a478f-a35a-4641-8dff-994d9a703501" providerId="AD" clId="Web-{B64752BC-E64F-621A-EDC7-EA7F490D10D6}" dt="2026-08-17T12:31:19.684" v="5" actId="1076"/>
      <pc:docMkLst>
        <pc:docMk/>
      </pc:docMkLst>
      <pc:sldChg chg="addSp delSp modSp">
        <pc:chgData name="Johanna Sturk" userId="S::johanna.sturk@byggcheferna.se::1b8a478f-a35a-4641-8dff-994d9a703501" providerId="AD" clId="Web-{B64752BC-E64F-621A-EDC7-EA7F490D10D6}" dt="2026-08-17T12:31:19.684" v="5" actId="1076"/>
        <pc:sldMkLst>
          <pc:docMk/>
          <pc:sldMk cId="0" sldId="268"/>
        </pc:sldMkLst>
        <pc:picChg chg="add mod">
          <ac:chgData name="Johanna Sturk" userId="S::johanna.sturk@byggcheferna.se::1b8a478f-a35a-4641-8dff-994d9a703501" providerId="AD" clId="Web-{B64752BC-E64F-621A-EDC7-EA7F490D10D6}" dt="2026-08-17T12:31:19.684" v="5" actId="1076"/>
          <ac:picMkLst>
            <pc:docMk/>
            <pc:sldMk cId="0" sldId="268"/>
            <ac:picMk id="2" creationId="{1589B9E9-E24D-1EEC-2106-87FE50063581}"/>
          </ac:picMkLst>
        </pc:picChg>
        <pc:picChg chg="del">
          <ac:chgData name="Johanna Sturk" userId="S::johanna.sturk@byggcheferna.se::1b8a478f-a35a-4641-8dff-994d9a703501" providerId="AD" clId="Web-{B64752BC-E64F-621A-EDC7-EA7F490D10D6}" dt="2026-08-17T12:31:06.824" v="1"/>
          <ac:picMkLst>
            <pc:docMk/>
            <pc:sldMk cId="0" sldId="268"/>
            <ac:picMk id="416" creationId="{00000000-0000-0000-0000-000000000000}"/>
          </ac:picMkLst>
        </pc:picChg>
      </pc:sldChg>
    </pc:docChg>
  </pc:docChgLst>
  <pc:docChgLst>
    <pc:chgData name="Johanna Sturk" userId="S::johanna.sturk@byggcheferna.se::1b8a478f-a35a-4641-8dff-994d9a703501" providerId="AD" clId="Web-{62E4D993-DA4C-C5C6-8976-91CCDBEF1CF5}"/>
    <pc:docChg chg="modSld">
      <pc:chgData name="Johanna Sturk" userId="S::johanna.sturk@byggcheferna.se::1b8a478f-a35a-4641-8dff-994d9a703501" providerId="AD" clId="Web-{62E4D993-DA4C-C5C6-8976-91CCDBEF1CF5}" dt="2026-08-14T09:29:40.505" v="4" actId="20577"/>
      <pc:docMkLst>
        <pc:docMk/>
      </pc:docMkLst>
      <pc:sldChg chg="modSp">
        <pc:chgData name="Johanna Sturk" userId="S::johanna.sturk@byggcheferna.se::1b8a478f-a35a-4641-8dff-994d9a703501" providerId="AD" clId="Web-{62E4D993-DA4C-C5C6-8976-91CCDBEF1CF5}" dt="2026-08-14T09:29:40.505" v="4" actId="20577"/>
        <pc:sldMkLst>
          <pc:docMk/>
          <pc:sldMk cId="0" sldId="261"/>
        </pc:sldMkLst>
        <pc:spChg chg="mod">
          <ac:chgData name="Johanna Sturk" userId="S::johanna.sturk@byggcheferna.se::1b8a478f-a35a-4641-8dff-994d9a703501" providerId="AD" clId="Web-{62E4D993-DA4C-C5C6-8976-91CCDBEF1CF5}" dt="2026-08-14T09:29:40.505" v="4" actId="20577"/>
          <ac:spMkLst>
            <pc:docMk/>
            <pc:sldMk cId="0" sldId="261"/>
            <ac:spMk id="395" creationId="{00000000-0000-0000-0000-000000000000}"/>
          </ac:spMkLst>
        </pc:spChg>
      </pc:sldChg>
      <pc:sldChg chg="modSp">
        <pc:chgData name="Johanna Sturk" userId="S::johanna.sturk@byggcheferna.se::1b8a478f-a35a-4641-8dff-994d9a703501" providerId="AD" clId="Web-{62E4D993-DA4C-C5C6-8976-91CCDBEF1CF5}" dt="2026-08-14T09:29:30.052" v="1" actId="20577"/>
        <pc:sldMkLst>
          <pc:docMk/>
          <pc:sldMk cId="0" sldId="263"/>
        </pc:sldMkLst>
        <pc:spChg chg="mod">
          <ac:chgData name="Johanna Sturk" userId="S::johanna.sturk@byggcheferna.se::1b8a478f-a35a-4641-8dff-994d9a703501" providerId="AD" clId="Web-{62E4D993-DA4C-C5C6-8976-91CCDBEF1CF5}" dt="2026-08-14T09:29:30.052" v="1" actId="20577"/>
          <ac:spMkLst>
            <pc:docMk/>
            <pc:sldMk cId="0" sldId="263"/>
            <ac:spMk id="400" creationId="{00000000-0000-0000-0000-000000000000}"/>
          </ac:spMkLst>
        </pc:spChg>
      </pc:sldChg>
      <pc:sldChg chg="modSp">
        <pc:chgData name="Johanna Sturk" userId="S::johanna.sturk@byggcheferna.se::1b8a478f-a35a-4641-8dff-994d9a703501" providerId="AD" clId="Web-{62E4D993-DA4C-C5C6-8976-91CCDBEF1CF5}" dt="2026-08-14T09:29:33.349" v="2" actId="20577"/>
        <pc:sldMkLst>
          <pc:docMk/>
          <pc:sldMk cId="0" sldId="265"/>
        </pc:sldMkLst>
        <pc:spChg chg="mod">
          <ac:chgData name="Johanna Sturk" userId="S::johanna.sturk@byggcheferna.se::1b8a478f-a35a-4641-8dff-994d9a703501" providerId="AD" clId="Web-{62E4D993-DA4C-C5C6-8976-91CCDBEF1CF5}" dt="2026-08-14T09:29:33.349" v="2" actId="20577"/>
          <ac:spMkLst>
            <pc:docMk/>
            <pc:sldMk cId="0" sldId="265"/>
            <ac:spMk id="405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_102_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996299999999997E-2"/>
          <c:y val="8.1674300000000005E-2"/>
          <c:w val="0.89013500000000001"/>
          <c:h val="0.7870270000000000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ln w="47625" cap="flat">
              <a:solidFill>
                <a:srgbClr val="15354F"/>
              </a:solidFill>
              <a:prstDash val="solid"/>
              <a:round/>
            </a:ln>
            <a:effectLst/>
          </c:spPr>
          <c:marker>
            <c:symbol val="circle"/>
            <c:size val="9"/>
            <c:spPr>
              <a:solidFill>
                <a:schemeClr val="accent1"/>
              </a:solidFill>
              <a:ln w="9525" cap="flat">
                <a:solidFill>
                  <a:srgbClr val="15354F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pto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45</c:v>
                </c:pt>
                <c:pt idx="1">
                  <c:v>50</c:v>
                </c:pt>
                <c:pt idx="2">
                  <c:v>49</c:v>
                </c:pt>
                <c:pt idx="3">
                  <c:v>50</c:v>
                </c:pt>
                <c:pt idx="4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2C-4A86-88B9-2CF874C42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60"/>
          <c:min val="2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_);\(General\)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crossBetween val="midCat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7" name="Shape 3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sida för Ledarn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9" descr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Bildobjekt 2" descr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307" y="5679723"/>
            <a:ext cx="2368785" cy="73695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6356350"/>
            <a:ext cx="127000" cy="127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sida för Ledarna Gradient &amp;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9" descr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Bildobjekt 2" descr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307" y="5679723"/>
            <a:ext cx="2368785" cy="736954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6356350"/>
            <a:ext cx="127000" cy="127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sida för äm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dobjekt 1" descr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42" y="0"/>
            <a:ext cx="12192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2909" y="1779989"/>
            <a:ext cx="9512427" cy="6839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1pPr>
            <a:lvl2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2pPr>
            <a:lvl3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3pPr>
            <a:lvl4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4pPr>
            <a:lvl5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5pPr>
          </a:lstStyle>
          <a:p>
            <a:r>
              <a:t>Presentationens namn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74581" y="5078009"/>
            <a:ext cx="3177677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t>Föredragshållare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474581" y="5462156"/>
            <a:ext cx="3177677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t>Titel</a:t>
            </a:r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4072606" y="5078009"/>
            <a:ext cx="3177679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t>Föredragshållare</a:t>
            </a:r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4072606" y="5462156"/>
            <a:ext cx="3177679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t>Titel</a:t>
            </a:r>
          </a:p>
        </p:txBody>
      </p:sp>
      <p:pic>
        <p:nvPicPr>
          <p:cNvPr id="36" name="Bildobjekt 13" descr="Bildobjekt 13"/>
          <p:cNvPicPr>
            <a:picLocks noChangeAspect="1"/>
          </p:cNvPicPr>
          <p:nvPr/>
        </p:nvPicPr>
        <p:blipFill>
          <a:blip r:embed="rId3"/>
          <a:srcRect t="26810" b="27887"/>
          <a:stretch>
            <a:fillRect/>
          </a:stretch>
        </p:blipFill>
        <p:spPr>
          <a:xfrm>
            <a:off x="8576650" y="5640511"/>
            <a:ext cx="3533805" cy="837811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sida för ämnet Blå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2909" y="1779989"/>
            <a:ext cx="9512427" cy="6839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1pPr>
            <a:lvl2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2pPr>
            <a:lvl3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3pPr>
            <a:lvl4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4pPr>
            <a:lvl5pPr marL="0" indent="0">
              <a:lnSpc>
                <a:spcPts val="5300"/>
              </a:lnSpc>
              <a:buClrTx/>
              <a:buSzTx/>
              <a:buFontTx/>
              <a:buNone/>
              <a:defRPr sz="4600" b="1">
                <a:solidFill>
                  <a:srgbClr val="FFFFFF"/>
                </a:solidFill>
              </a:defRPr>
            </a:lvl5pPr>
          </a:lstStyle>
          <a:p>
            <a:r>
              <a:t>Presentationens namn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74581" y="5078009"/>
            <a:ext cx="3177677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t>Föredragshållare</a:t>
            </a:r>
          </a:p>
        </p:txBody>
      </p:sp>
      <p:sp>
        <p:nvSpPr>
          <p:cNvPr id="4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474581" y="5462156"/>
            <a:ext cx="3177677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t>Titel</a:t>
            </a:r>
          </a:p>
        </p:txBody>
      </p:sp>
      <p:sp>
        <p:nvSpPr>
          <p:cNvPr id="47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4072606" y="5078009"/>
            <a:ext cx="3177679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r>
              <a:t>Föredragshållare</a:t>
            </a:r>
          </a:p>
        </p:txBody>
      </p:sp>
      <p:sp>
        <p:nvSpPr>
          <p:cNvPr id="48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4072606" y="5462156"/>
            <a:ext cx="3177679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t>Titel</a:t>
            </a:r>
          </a:p>
        </p:txBody>
      </p:sp>
      <p:pic>
        <p:nvPicPr>
          <p:cNvPr id="49" name="Bildobjekt 3" descr="Bildobjekt 3"/>
          <p:cNvPicPr>
            <a:picLocks noChangeAspect="1"/>
          </p:cNvPicPr>
          <p:nvPr/>
        </p:nvPicPr>
        <p:blipFill>
          <a:blip r:embed="rId2"/>
          <a:srcRect t="26810" b="27887"/>
          <a:stretch>
            <a:fillRect/>
          </a:stretch>
        </p:blipFill>
        <p:spPr>
          <a:xfrm>
            <a:off x="8576650" y="5640511"/>
            <a:ext cx="3533805" cy="837811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tartsida för ämnet">
    <p:bg>
      <p:bgPr>
        <a:solidFill>
          <a:srgbClr val="FB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3040" y="1779989"/>
            <a:ext cx="9512425" cy="6839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300"/>
              </a:lnSpc>
              <a:buClrTx/>
              <a:buSzTx/>
              <a:buFontTx/>
              <a:buNone/>
              <a:defRPr sz="4600" b="1"/>
            </a:lvl1pPr>
            <a:lvl2pPr marL="0" indent="0">
              <a:lnSpc>
                <a:spcPts val="5300"/>
              </a:lnSpc>
              <a:buClrTx/>
              <a:buSzTx/>
              <a:buFontTx/>
              <a:buNone/>
              <a:defRPr sz="4600" b="1"/>
            </a:lvl2pPr>
            <a:lvl3pPr marL="0" indent="0">
              <a:lnSpc>
                <a:spcPts val="5300"/>
              </a:lnSpc>
              <a:buClrTx/>
              <a:buSzTx/>
              <a:buFontTx/>
              <a:buNone/>
              <a:defRPr sz="4600" b="1"/>
            </a:lvl3pPr>
            <a:lvl4pPr marL="0" indent="0">
              <a:lnSpc>
                <a:spcPts val="5300"/>
              </a:lnSpc>
              <a:buClrTx/>
              <a:buSzTx/>
              <a:buFontTx/>
              <a:buNone/>
              <a:defRPr sz="4600" b="1"/>
            </a:lvl4pPr>
            <a:lvl5pPr marL="0" indent="0">
              <a:lnSpc>
                <a:spcPts val="5300"/>
              </a:lnSpc>
              <a:buClrTx/>
              <a:buSzTx/>
              <a:buFontTx/>
              <a:buNone/>
              <a:defRPr sz="4600" b="1"/>
            </a:lvl5pPr>
          </a:lstStyle>
          <a:p>
            <a:r>
              <a:t>Presentationens namn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8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54711" y="5078009"/>
            <a:ext cx="3177677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/>
            </a:lvl1pPr>
          </a:lstStyle>
          <a:p>
            <a:r>
              <a:t>Föredragshållare</a:t>
            </a:r>
          </a:p>
        </p:txBody>
      </p:sp>
      <p:sp>
        <p:nvSpPr>
          <p:cNvPr id="59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454711" y="5462156"/>
            <a:ext cx="3177677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Titel</a:t>
            </a:r>
          </a:p>
        </p:txBody>
      </p:sp>
      <p:sp>
        <p:nvSpPr>
          <p:cNvPr id="60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4072606" y="5078009"/>
            <a:ext cx="3177679" cy="336003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sz="1800" b="1"/>
            </a:lvl1pPr>
          </a:lstStyle>
          <a:p>
            <a:r>
              <a:t>Föredragshållare</a:t>
            </a:r>
          </a:p>
        </p:txBody>
      </p:sp>
      <p:sp>
        <p:nvSpPr>
          <p:cNvPr id="6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4072606" y="5462156"/>
            <a:ext cx="3177679" cy="33600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Titel</a:t>
            </a:r>
          </a:p>
        </p:txBody>
      </p:sp>
      <p:pic>
        <p:nvPicPr>
          <p:cNvPr id="62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728" y="5139654"/>
            <a:ext cx="3516727" cy="1840423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bild">
    <p:bg>
      <p:bgPr>
        <a:solidFill>
          <a:srgbClr val="FB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442914" y="441325"/>
            <a:ext cx="9144001" cy="1358539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2914" y="2097084"/>
            <a:ext cx="9144001" cy="1358542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400"/>
            </a:lvl1pPr>
            <a:lvl2pPr marL="0" indent="0">
              <a:buClrTx/>
              <a:buSzTx/>
              <a:buFontTx/>
              <a:buNone/>
              <a:defRPr sz="2400"/>
            </a:lvl2pPr>
            <a:lvl3pPr marL="0" indent="0">
              <a:buClrTx/>
              <a:buSzTx/>
              <a:buFontTx/>
              <a:buNone/>
              <a:defRPr sz="2400"/>
            </a:lvl3pPr>
            <a:lvl4pPr marL="0" indent="0">
              <a:buClrTx/>
              <a:buSzTx/>
              <a:buFontTx/>
              <a:buNone/>
              <a:defRPr sz="2400"/>
            </a:lvl4pPr>
            <a:lvl5pPr marL="0" indent="0">
              <a:buClrTx/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2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728" y="5139654"/>
            <a:ext cx="3516727" cy="1840423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+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0">
              <a:buClrTx/>
              <a:buSzTx/>
              <a:buFontTx/>
              <a:buNone/>
            </a:lvl2pPr>
            <a:lvl3pPr marL="0" indent="0">
              <a:buClrTx/>
              <a:buSzTx/>
              <a:buFontTx/>
              <a:buNone/>
            </a:lvl3pPr>
            <a:lvl4pPr marL="0" indent="0">
              <a:buClrTx/>
              <a:buSzTx/>
              <a:buFontTx/>
              <a:buNone/>
            </a:lvl4pPr>
            <a:lvl5pPr marL="0" indent="0">
              <a:buClrTx/>
              <a:buSzTx/>
              <a:buFontTx/>
              <a:buNone/>
            </a:lvl5pPr>
          </a:lstStyle>
          <a:p>
            <a:r>
              <a:t>Skriv din text här– eller klicka på ikonerna för att lägga till innehåll.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xfrm>
            <a:off x="442914" y="457200"/>
            <a:ext cx="5170486" cy="16002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Title Text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03950" y="457200"/>
            <a:ext cx="5545138" cy="5635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706579" indent="-249379">
              <a:defRPr sz="2400"/>
            </a:lvl2pPr>
            <a:lvl3pPr marL="1188719" indent="-274319">
              <a:defRPr sz="2400"/>
            </a:lvl3pPr>
            <a:lvl4pPr marL="1676400" indent="-304800">
              <a:defRPr sz="2400"/>
            </a:lvl4pPr>
            <a:lvl5pPr marL="2171700" indent="-342900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Platshållare för text 3"/>
          <p:cNvSpPr>
            <a:spLocks noGrp="1"/>
          </p:cNvSpPr>
          <p:nvPr>
            <p:ph type="body" sz="half" idx="21"/>
          </p:nvPr>
        </p:nvSpPr>
        <p:spPr>
          <a:xfrm>
            <a:off x="442914" y="2057398"/>
            <a:ext cx="5170486" cy="406550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+ text -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42912" y="1825625"/>
            <a:ext cx="5545140" cy="4267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442912" y="457200"/>
            <a:ext cx="5014915" cy="16002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Title Text</a:t>
            </a:r>
          </a:p>
        </p:txBody>
      </p:sp>
      <p:sp>
        <p:nvSpPr>
          <p:cNvPr id="128" name="Platshållare för bild 2"/>
          <p:cNvSpPr>
            <a:spLocks noGrp="1"/>
          </p:cNvSpPr>
          <p:nvPr>
            <p:ph type="pic" idx="21"/>
          </p:nvPr>
        </p:nvSpPr>
        <p:spPr>
          <a:xfrm>
            <a:off x="5988050" y="0"/>
            <a:ext cx="620395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42912" y="2057399"/>
            <a:ext cx="5014915" cy="4143377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0">
              <a:buClrTx/>
              <a:buSzTx/>
              <a:buFontTx/>
              <a:buNone/>
              <a:defRPr sz="1600"/>
            </a:lvl2pPr>
            <a:lvl3pPr marL="0" indent="0">
              <a:buClrTx/>
              <a:buSzTx/>
              <a:buFontTx/>
              <a:buNone/>
              <a:defRPr sz="1600"/>
            </a:lvl3pPr>
            <a:lvl4pPr marL="0" indent="0">
              <a:buClrTx/>
              <a:buSzTx/>
              <a:buFontTx/>
              <a:buNone/>
              <a:defRPr sz="1600"/>
            </a:lvl4pPr>
            <a:lvl5pPr marL="0" indent="0">
              <a:buClrTx/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föredragshållare – foto">
    <p:bg>
      <p:bgPr>
        <a:solidFill>
          <a:srgbClr val="FB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47350" y="3539852"/>
            <a:ext cx="5405593" cy="1185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200"/>
              </a:lnSpc>
              <a:buClrTx/>
              <a:buSzTx/>
              <a:buFontTx/>
              <a:buNone/>
              <a:defRPr sz="2400"/>
            </a:lvl1pPr>
            <a:lvl2pPr marL="0" indent="0">
              <a:lnSpc>
                <a:spcPts val="3200"/>
              </a:lnSpc>
              <a:buClrTx/>
              <a:buSzTx/>
              <a:buFontTx/>
              <a:buNone/>
              <a:defRPr sz="2400"/>
            </a:lvl2pPr>
            <a:lvl3pPr marL="0" indent="0">
              <a:lnSpc>
                <a:spcPts val="3200"/>
              </a:lnSpc>
              <a:buClrTx/>
              <a:buSzTx/>
              <a:buFontTx/>
              <a:buNone/>
              <a:defRPr sz="2400"/>
            </a:lvl3pPr>
            <a:lvl4pPr marL="0" indent="0">
              <a:lnSpc>
                <a:spcPts val="3200"/>
              </a:lnSpc>
              <a:buClrTx/>
              <a:buSzTx/>
              <a:buFontTx/>
              <a:buNone/>
              <a:defRPr sz="2400"/>
            </a:lvl4pPr>
            <a:lvl5pPr marL="0" indent="0">
              <a:lnSpc>
                <a:spcPts val="3200"/>
              </a:lnSpc>
              <a:buClrTx/>
              <a:buSzTx/>
              <a:buFontTx/>
              <a:buNone/>
              <a:defRPr sz="2400"/>
            </a:lvl5pPr>
          </a:lstStyle>
          <a:p>
            <a:r>
              <a:t>Namn på föredragshållare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Rubrik"/>
          <p:cNvSpPr txBox="1">
            <a:spLocks noGrp="1"/>
          </p:cNvSpPr>
          <p:nvPr>
            <p:ph type="title" hasCustomPrompt="1"/>
          </p:nvPr>
        </p:nvSpPr>
        <p:spPr>
          <a:xfrm>
            <a:off x="6247350" y="2526050"/>
            <a:ext cx="5405593" cy="581359"/>
          </a:xfrm>
          <a:prstGeom prst="rect">
            <a:avLst/>
          </a:prstGeom>
        </p:spPr>
        <p:txBody>
          <a:bodyPr/>
          <a:lstStyle>
            <a:lvl1pPr>
              <a:lnSpc>
                <a:spcPts val="4500"/>
              </a:lnSpc>
            </a:lvl1pPr>
          </a:lstStyle>
          <a:p>
            <a:r>
              <a:t>Rubrik</a:t>
            </a:r>
          </a:p>
        </p:txBody>
      </p:sp>
      <p:sp>
        <p:nvSpPr>
          <p:cNvPr id="140" name="Platshållare för bild 2"/>
          <p:cNvSpPr>
            <a:spLocks noGrp="1"/>
          </p:cNvSpPr>
          <p:nvPr>
            <p:ph type="pic" sz="half" idx="21"/>
          </p:nvPr>
        </p:nvSpPr>
        <p:spPr>
          <a:xfrm>
            <a:off x="442912" y="441323"/>
            <a:ext cx="5298133" cy="56451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föredragshållare – foto">
    <p:bg>
      <p:bgPr>
        <a:solidFill>
          <a:srgbClr val="FB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Rubrik"/>
          <p:cNvSpPr txBox="1">
            <a:spLocks noGrp="1"/>
          </p:cNvSpPr>
          <p:nvPr>
            <p:ph type="title" hasCustomPrompt="1"/>
          </p:nvPr>
        </p:nvSpPr>
        <p:spPr>
          <a:xfrm>
            <a:off x="442912" y="441325"/>
            <a:ext cx="11114594" cy="581356"/>
          </a:xfrm>
          <a:prstGeom prst="rect">
            <a:avLst/>
          </a:prstGeom>
        </p:spPr>
        <p:txBody>
          <a:bodyPr/>
          <a:lstStyle>
            <a:lvl1pPr>
              <a:lnSpc>
                <a:spcPts val="4500"/>
              </a:lnSpc>
            </a:lvl1pPr>
          </a:lstStyle>
          <a:p>
            <a:r>
              <a:t>Rubrik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2912" y="5261295"/>
            <a:ext cx="3521260" cy="83153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1pPr>
            <a:lvl2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2pPr>
            <a:lvl3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3pPr>
            <a:lvl4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4pPr>
            <a:lvl5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5pPr>
          </a:lstStyle>
          <a:p>
            <a:r>
              <a:t>Namn på föredragshållare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1" name="Platshållare för bild 2"/>
          <p:cNvSpPr>
            <a:spLocks noGrp="1"/>
          </p:cNvSpPr>
          <p:nvPr>
            <p:ph type="pic" sz="quarter" idx="21"/>
          </p:nvPr>
        </p:nvSpPr>
        <p:spPr>
          <a:xfrm>
            <a:off x="442912" y="1551009"/>
            <a:ext cx="3521260" cy="342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343582" y="5261295"/>
            <a:ext cx="3521260" cy="83153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1pPr>
          </a:lstStyle>
          <a:p>
            <a:r>
              <a:t>Namn på föredragshållare</a:t>
            </a:r>
          </a:p>
        </p:txBody>
      </p:sp>
      <p:sp>
        <p:nvSpPr>
          <p:cNvPr id="153" name="Platshållare för bild 2"/>
          <p:cNvSpPr>
            <a:spLocks noGrp="1"/>
          </p:cNvSpPr>
          <p:nvPr>
            <p:ph type="pic" sz="quarter" idx="23"/>
          </p:nvPr>
        </p:nvSpPr>
        <p:spPr>
          <a:xfrm>
            <a:off x="4343582" y="1551009"/>
            <a:ext cx="3521260" cy="342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re föredragshållare – foto">
    <p:bg>
      <p:bgPr>
        <a:solidFill>
          <a:srgbClr val="FB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Rubrik"/>
          <p:cNvSpPr txBox="1">
            <a:spLocks noGrp="1"/>
          </p:cNvSpPr>
          <p:nvPr>
            <p:ph type="title" hasCustomPrompt="1"/>
          </p:nvPr>
        </p:nvSpPr>
        <p:spPr>
          <a:xfrm>
            <a:off x="442912" y="441325"/>
            <a:ext cx="11114594" cy="581356"/>
          </a:xfrm>
          <a:prstGeom prst="rect">
            <a:avLst/>
          </a:prstGeom>
        </p:spPr>
        <p:txBody>
          <a:bodyPr/>
          <a:lstStyle>
            <a:lvl1pPr>
              <a:lnSpc>
                <a:spcPts val="4500"/>
              </a:lnSpc>
            </a:lvl1pPr>
          </a:lstStyle>
          <a:p>
            <a:r>
              <a:t>Rubrik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2912" y="5261295"/>
            <a:ext cx="3521260" cy="83153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1pPr>
            <a:lvl2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2pPr>
            <a:lvl3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3pPr>
            <a:lvl4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4pPr>
            <a:lvl5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5pPr>
          </a:lstStyle>
          <a:p>
            <a:r>
              <a:t>Namn på föredragshållare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4" name="Platshållare för bild 2"/>
          <p:cNvSpPr>
            <a:spLocks noGrp="1"/>
          </p:cNvSpPr>
          <p:nvPr>
            <p:ph type="pic" sz="quarter" idx="21"/>
          </p:nvPr>
        </p:nvSpPr>
        <p:spPr>
          <a:xfrm>
            <a:off x="442912" y="1551009"/>
            <a:ext cx="3521260" cy="342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5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8232675" y="5261295"/>
            <a:ext cx="3521258" cy="83153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1pPr>
          </a:lstStyle>
          <a:p>
            <a:r>
              <a:t>Namn på föredragshållare</a:t>
            </a:r>
          </a:p>
        </p:txBody>
      </p:sp>
      <p:sp>
        <p:nvSpPr>
          <p:cNvPr id="166" name="Platshållare för bild 2"/>
          <p:cNvSpPr>
            <a:spLocks noGrp="1"/>
          </p:cNvSpPr>
          <p:nvPr>
            <p:ph type="pic" sz="quarter" idx="23"/>
          </p:nvPr>
        </p:nvSpPr>
        <p:spPr>
          <a:xfrm>
            <a:off x="8232675" y="1551009"/>
            <a:ext cx="3521258" cy="342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7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4343582" y="5261295"/>
            <a:ext cx="3521260" cy="83153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600"/>
              </a:lnSpc>
              <a:spcBef>
                <a:spcPts val="0"/>
              </a:spcBef>
              <a:buClrTx/>
              <a:buSzTx/>
              <a:buFontTx/>
              <a:buNone/>
              <a:defRPr sz="1800"/>
            </a:lvl1pPr>
          </a:lstStyle>
          <a:p>
            <a:r>
              <a:t>Namn på föredragshållare</a:t>
            </a:r>
          </a:p>
        </p:txBody>
      </p:sp>
      <p:sp>
        <p:nvSpPr>
          <p:cNvPr id="168" name="Platshållare för bild 2"/>
          <p:cNvSpPr>
            <a:spLocks noGrp="1"/>
          </p:cNvSpPr>
          <p:nvPr>
            <p:ph type="pic" sz="quarter" idx="25"/>
          </p:nvPr>
        </p:nvSpPr>
        <p:spPr>
          <a:xfrm>
            <a:off x="4343582" y="1551009"/>
            <a:ext cx="3521260" cy="342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2298192" y="1096435"/>
            <a:ext cx="7595618" cy="3360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200"/>
              </a:lnSpc>
              <a:buClrTx/>
              <a:buSzTx/>
              <a:buFontTx/>
              <a:buNone/>
              <a:defRPr sz="3400" i="1"/>
            </a:lvl1pPr>
            <a:lvl2pPr marL="889000" indent="-431800">
              <a:lnSpc>
                <a:spcPts val="4200"/>
              </a:lnSpc>
              <a:buClrTx/>
              <a:buFontTx/>
              <a:defRPr sz="3400" i="1"/>
            </a:lvl2pPr>
            <a:lvl3pPr marL="1400175" indent="-485775">
              <a:lnSpc>
                <a:spcPts val="4200"/>
              </a:lnSpc>
              <a:buClrTx/>
              <a:buFontTx/>
              <a:defRPr sz="3400" i="1"/>
            </a:lvl3pPr>
            <a:lvl4pPr marL="1926769" indent="-555169">
              <a:lnSpc>
                <a:spcPts val="4200"/>
              </a:lnSpc>
              <a:buClrTx/>
              <a:buFontTx/>
              <a:defRPr sz="3400" i="1"/>
            </a:lvl4pPr>
            <a:lvl5pPr marL="2476500" indent="-647700">
              <a:lnSpc>
                <a:spcPts val="4200"/>
              </a:lnSpc>
              <a:buClrTx/>
              <a:buFontTx/>
              <a:defRPr sz="3400" i="1"/>
            </a:lvl5pPr>
          </a:lstStyle>
          <a:p>
            <a:r>
              <a:t>Citatet skriver du här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2298191" y="4840223"/>
            <a:ext cx="7595618" cy="9405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Citatförfattare</a:t>
            </a:r>
          </a:p>
        </p:txBody>
      </p:sp>
      <p:pic>
        <p:nvPicPr>
          <p:cNvPr id="179" name="Bildobjekt 7" descr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18" y="1096435"/>
            <a:ext cx="1158224" cy="861047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0515601" cy="163257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2914" y="2073898"/>
            <a:ext cx="10515601" cy="1500189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0">
              <a:buClrTx/>
              <a:buSzTx/>
              <a:buFontTx/>
              <a:buNone/>
              <a:defRPr b="1"/>
            </a:lvl2pPr>
            <a:lvl3pPr marL="0" indent="0">
              <a:buClrTx/>
              <a:buSzTx/>
              <a:buFontTx/>
              <a:buNone/>
              <a:defRPr b="1"/>
            </a:lvl3pPr>
            <a:lvl4pPr marL="0" indent="0">
              <a:buClrTx/>
              <a:buSzTx/>
              <a:buFontTx/>
              <a:buNone/>
              <a:defRPr b="1"/>
            </a:lvl4pPr>
            <a:lvl5pPr marL="0" indent="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 Delad Off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rgbClr val="FBF9F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99" name="Title Text"/>
          <p:cNvSpPr txBox="1">
            <a:spLocks noGrp="1"/>
          </p:cNvSpPr>
          <p:nvPr>
            <p:ph type="title"/>
          </p:nvPr>
        </p:nvSpPr>
        <p:spPr>
          <a:xfrm>
            <a:off x="442914" y="2322765"/>
            <a:ext cx="4235414" cy="1895476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0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41325"/>
            <a:ext cx="6627850" cy="5651500"/>
          </a:xfrm>
          <a:prstGeom prst="rect">
            <a:avLst/>
          </a:prstGeom>
        </p:spPr>
        <p:txBody>
          <a:bodyPr anchor="ctr"/>
          <a:lstStyle/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 Blå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Text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0515601" cy="1632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2914" y="2073898"/>
            <a:ext cx="10515601" cy="1500189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0" name="Bildobjekt 8" descr="Bildobjekt 8"/>
          <p:cNvPicPr>
            <a:picLocks noChangeAspect="1"/>
          </p:cNvPicPr>
          <p:nvPr/>
        </p:nvPicPr>
        <p:blipFill>
          <a:blip r:embed="rId2"/>
          <a:srcRect t="26810" b="27887"/>
          <a:stretch>
            <a:fillRect/>
          </a:stretch>
        </p:blipFill>
        <p:spPr>
          <a:xfrm>
            <a:off x="9355973" y="6070763"/>
            <a:ext cx="2700455" cy="640237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ärgplatta - rubrik + punktlis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19" name="Title Text"/>
          <p:cNvSpPr txBox="1">
            <a:spLocks noGrp="1"/>
          </p:cNvSpPr>
          <p:nvPr>
            <p:ph type="title"/>
          </p:nvPr>
        </p:nvSpPr>
        <p:spPr>
          <a:xfrm>
            <a:off x="442914" y="441325"/>
            <a:ext cx="3957636" cy="565149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41325"/>
            <a:ext cx="6627850" cy="5651500"/>
          </a:xfrm>
          <a:prstGeom prst="rect">
            <a:avLst/>
          </a:prstGeom>
        </p:spPr>
        <p:txBody>
          <a:bodyPr anchor="ctr"/>
          <a:lstStyle/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ärgplatta - rubrik + tex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0" name="Title Text"/>
          <p:cNvSpPr txBox="1">
            <a:spLocks noGrp="1"/>
          </p:cNvSpPr>
          <p:nvPr>
            <p:ph type="title"/>
          </p:nvPr>
        </p:nvSpPr>
        <p:spPr>
          <a:xfrm>
            <a:off x="442914" y="457198"/>
            <a:ext cx="3943349" cy="5629277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57198"/>
            <a:ext cx="6627850" cy="5629279"/>
          </a:xfrm>
          <a:prstGeom prst="rect">
            <a:avLst/>
          </a:prstGeom>
        </p:spPr>
        <p:txBody>
          <a:bodyPr anchor="ctr"/>
          <a:lstStyle>
            <a:lvl1pPr>
              <a:buClrTx/>
              <a:buSzTx/>
              <a:buFontTx/>
              <a:buNone/>
            </a:lvl1pPr>
            <a:lvl2pPr marL="228600" indent="0">
              <a:buClrTx/>
              <a:buSzTx/>
              <a:buFontTx/>
              <a:buNone/>
            </a:lvl2pPr>
            <a:lvl3pPr marL="228600" indent="0">
              <a:buClrTx/>
              <a:buSzTx/>
              <a:buFontTx/>
              <a:buNone/>
            </a:lvl3pPr>
            <a:lvl4pPr marL="228600" indent="0">
              <a:buClrTx/>
              <a:buSzTx/>
              <a:buFontTx/>
              <a:buNone/>
            </a:lvl4pPr>
            <a:lvl5pPr marL="228600" indent="0">
              <a:buClrTx/>
              <a:buSzTx/>
              <a:buFontTx/>
              <a:buNone/>
            </a:lvl5pPr>
          </a:lstStyle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ärgplatta - citat + tex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1" name="Title Text"/>
          <p:cNvSpPr txBox="1">
            <a:spLocks noGrp="1"/>
          </p:cNvSpPr>
          <p:nvPr>
            <p:ph type="title"/>
          </p:nvPr>
        </p:nvSpPr>
        <p:spPr>
          <a:xfrm>
            <a:off x="442912" y="457198"/>
            <a:ext cx="3943352" cy="5629279"/>
          </a:xfrm>
          <a:prstGeom prst="rect">
            <a:avLst/>
          </a:prstGeom>
        </p:spPr>
        <p:txBody>
          <a:bodyPr anchor="ctr"/>
          <a:lstStyle>
            <a:lvl1pPr>
              <a:defRPr sz="2800" b="0" i="1"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57198"/>
            <a:ext cx="6627850" cy="5629279"/>
          </a:xfrm>
          <a:prstGeom prst="rect">
            <a:avLst/>
          </a:prstGeom>
        </p:spPr>
        <p:txBody>
          <a:bodyPr anchor="ctr"/>
          <a:lstStyle>
            <a:lvl1pPr>
              <a:buClrTx/>
              <a:buSzTx/>
              <a:buFontTx/>
              <a:buNone/>
            </a:lvl1pPr>
            <a:lvl2pPr marL="228600" indent="0">
              <a:buClrTx/>
              <a:buSzTx/>
              <a:buFontTx/>
              <a:buNone/>
            </a:lvl2pPr>
            <a:lvl3pPr marL="228600" indent="0">
              <a:buClrTx/>
              <a:buSzTx/>
              <a:buFontTx/>
              <a:buNone/>
            </a:lvl3pPr>
            <a:lvl4pPr marL="228600" indent="0">
              <a:buClrTx/>
              <a:buSzTx/>
              <a:buFontTx/>
              <a:buNone/>
            </a:lvl4pPr>
            <a:lvl5pPr marL="228600" indent="0">
              <a:buClrTx/>
              <a:buSzTx/>
              <a:buFontTx/>
              <a:buNone/>
            </a:lvl5pPr>
          </a:lstStyle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vsnittsrubrik Mörkröd">
    <p:bg>
      <p:bgPr>
        <a:solidFill>
          <a:srgbClr val="6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le Text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0515601" cy="1632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2914" y="2073898"/>
            <a:ext cx="10515601" cy="1500189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52" name="Bildobjekt 8" descr="Bildobjekt 8"/>
          <p:cNvPicPr>
            <a:picLocks noChangeAspect="1"/>
          </p:cNvPicPr>
          <p:nvPr/>
        </p:nvPicPr>
        <p:blipFill>
          <a:blip r:embed="rId2"/>
          <a:srcRect t="26810" b="27887"/>
          <a:stretch>
            <a:fillRect/>
          </a:stretch>
        </p:blipFill>
        <p:spPr>
          <a:xfrm>
            <a:off x="9355973" y="6070763"/>
            <a:ext cx="2700455" cy="640237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ärgplatta - rubrik + punktlista Mörk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62" name="Title Text"/>
          <p:cNvSpPr txBox="1">
            <a:spLocks noGrp="1"/>
          </p:cNvSpPr>
          <p:nvPr>
            <p:ph type="title"/>
          </p:nvPr>
        </p:nvSpPr>
        <p:spPr>
          <a:xfrm>
            <a:off x="442914" y="441325"/>
            <a:ext cx="3971924" cy="565149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41325"/>
            <a:ext cx="6627850" cy="5651500"/>
          </a:xfrm>
          <a:prstGeom prst="rect">
            <a:avLst/>
          </a:prstGeom>
        </p:spPr>
        <p:txBody>
          <a:bodyPr anchor="ctr"/>
          <a:lstStyle/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ärgplatta - rubrik + text Mörk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7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57198"/>
            <a:ext cx="6627850" cy="5629279"/>
          </a:xfrm>
          <a:prstGeom prst="rect">
            <a:avLst/>
          </a:prstGeom>
        </p:spPr>
        <p:txBody>
          <a:bodyPr anchor="ctr"/>
          <a:lstStyle>
            <a:lvl1pPr>
              <a:buClrTx/>
              <a:buSzTx/>
              <a:buFontTx/>
              <a:buNone/>
            </a:lvl1pPr>
            <a:lvl2pPr marL="228600" indent="0">
              <a:buClrTx/>
              <a:buSzTx/>
              <a:buFontTx/>
              <a:buNone/>
            </a:lvl2pPr>
            <a:lvl3pPr marL="228600" indent="0">
              <a:buClrTx/>
              <a:buSzTx/>
              <a:buFontTx/>
              <a:buNone/>
            </a:lvl3pPr>
            <a:lvl4pPr marL="228600" indent="0">
              <a:buClrTx/>
              <a:buSzTx/>
              <a:buFontTx/>
              <a:buNone/>
            </a:lvl4pPr>
            <a:lvl5pPr marL="228600" indent="0">
              <a:buClrTx/>
              <a:buSzTx/>
              <a:buFontTx/>
              <a:buNone/>
            </a:lvl5pPr>
          </a:lstStyle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4" name="Title Text"/>
          <p:cNvSpPr txBox="1">
            <a:spLocks noGrp="1"/>
          </p:cNvSpPr>
          <p:nvPr>
            <p:ph type="title"/>
          </p:nvPr>
        </p:nvSpPr>
        <p:spPr>
          <a:xfrm>
            <a:off x="442914" y="441325"/>
            <a:ext cx="3971924" cy="5651499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ärgplatta - citat + text Mörk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ktangel 6"/>
          <p:cNvSpPr/>
          <p:nvPr/>
        </p:nvSpPr>
        <p:spPr>
          <a:xfrm>
            <a:off x="-2" y="0"/>
            <a:ext cx="4678330" cy="6858000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5121240" y="457198"/>
            <a:ext cx="6627850" cy="5629279"/>
          </a:xfrm>
          <a:prstGeom prst="rect">
            <a:avLst/>
          </a:prstGeom>
        </p:spPr>
        <p:txBody>
          <a:bodyPr anchor="ctr"/>
          <a:lstStyle>
            <a:lvl1pPr>
              <a:buClrTx/>
              <a:buSzTx/>
              <a:buFontTx/>
              <a:buNone/>
            </a:lvl1pPr>
            <a:lvl2pPr marL="228600" indent="0">
              <a:buClrTx/>
              <a:buSzTx/>
              <a:buFontTx/>
              <a:buNone/>
            </a:lvl2pPr>
            <a:lvl3pPr marL="228600" indent="0">
              <a:buClrTx/>
              <a:buSzTx/>
              <a:buFontTx/>
              <a:buNone/>
            </a:lvl3pPr>
            <a:lvl4pPr marL="228600" indent="0">
              <a:buClrTx/>
              <a:buSzTx/>
              <a:buFontTx/>
              <a:buNone/>
            </a:lvl4pPr>
            <a:lvl5pPr marL="228600" indent="0">
              <a:buClrTx/>
              <a:buSzTx/>
              <a:buFontTx/>
              <a:buNone/>
            </a:lvl5pPr>
          </a:lstStyle>
          <a:p>
            <a:r>
              <a:t>Klicka på ikonerna för att lägga till innehåll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84" name="Title Text"/>
          <p:cNvSpPr txBox="1">
            <a:spLocks noGrp="1"/>
          </p:cNvSpPr>
          <p:nvPr>
            <p:ph type="title"/>
          </p:nvPr>
        </p:nvSpPr>
        <p:spPr>
          <a:xfrm>
            <a:off x="442912" y="457198"/>
            <a:ext cx="3943352" cy="5629279"/>
          </a:xfrm>
          <a:prstGeom prst="rect">
            <a:avLst/>
          </a:prstGeom>
        </p:spPr>
        <p:txBody>
          <a:bodyPr anchor="ctr"/>
          <a:lstStyle>
            <a:lvl1pPr>
              <a:defRPr sz="2800" b="0" i="1">
                <a:solidFill>
                  <a:srgbClr val="FBF9F6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 Blå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Bildobjekt 5" descr="Bildobjekt 5"/>
          <p:cNvPicPr>
            <a:picLocks noChangeAspect="1"/>
          </p:cNvPicPr>
          <p:nvPr/>
        </p:nvPicPr>
        <p:blipFill>
          <a:blip r:embed="rId2"/>
          <a:srcRect t="26810" b="27887"/>
          <a:stretch>
            <a:fillRect/>
          </a:stretch>
        </p:blipFill>
        <p:spPr>
          <a:xfrm>
            <a:off x="9355973" y="6070763"/>
            <a:ext cx="2700455" cy="640237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 Mörkröd">
    <p:bg>
      <p:bgPr>
        <a:solidFill>
          <a:srgbClr val="6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Bildobjekt 5" descr="Bildobjekt 5"/>
          <p:cNvPicPr>
            <a:picLocks noChangeAspect="1"/>
          </p:cNvPicPr>
          <p:nvPr/>
        </p:nvPicPr>
        <p:blipFill>
          <a:blip r:embed="rId2"/>
          <a:srcRect t="26810" b="27887"/>
          <a:stretch>
            <a:fillRect/>
          </a:stretch>
        </p:blipFill>
        <p:spPr>
          <a:xfrm>
            <a:off x="9355973" y="6070763"/>
            <a:ext cx="2700455" cy="640237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lutsida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Bildobjekt 9" descr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Bildobjekt 1" descr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307" y="5679723"/>
            <a:ext cx="2368785" cy="736954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737600" y="6356350"/>
            <a:ext cx="127000" cy="127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42912" y="1825625"/>
            <a:ext cx="554514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Title Text"/>
          <p:cNvSpPr txBox="1">
            <a:spLocks noGrp="1"/>
          </p:cNvSpPr>
          <p:nvPr>
            <p:ph type="title"/>
          </p:nvPr>
        </p:nvSpPr>
        <p:spPr>
          <a:xfrm>
            <a:off x="442914" y="441325"/>
            <a:ext cx="11306176" cy="12493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2914" y="1690684"/>
            <a:ext cx="5554663" cy="720120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b="1"/>
            </a:lvl1pPr>
            <a:lvl2pPr marL="0" indent="0">
              <a:buClrTx/>
              <a:buSzTx/>
              <a:buFontTx/>
              <a:buNone/>
              <a:defRPr b="1"/>
            </a:lvl2pPr>
            <a:lvl3pPr marL="0" indent="0">
              <a:buClrTx/>
              <a:buSzTx/>
              <a:buFontTx/>
              <a:buNone/>
              <a:defRPr b="1"/>
            </a:lvl3pPr>
            <a:lvl4pPr marL="0" indent="0">
              <a:buClrTx/>
              <a:buSzTx/>
              <a:buFontTx/>
              <a:buNone/>
              <a:defRPr b="1"/>
            </a:lvl4pPr>
            <a:lvl5pPr marL="0" indent="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8" name="Platshållare för text 4"/>
          <p:cNvSpPr>
            <a:spLocks noGrp="1"/>
          </p:cNvSpPr>
          <p:nvPr>
            <p:ph type="body" sz="quarter" idx="21"/>
          </p:nvPr>
        </p:nvSpPr>
        <p:spPr>
          <a:xfrm>
            <a:off x="6203950" y="1690684"/>
            <a:ext cx="5545136" cy="720121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8" name="Body Level One…"/>
          <p:cNvSpPr txBox="1">
            <a:spLocks noGrp="1"/>
          </p:cNvSpPr>
          <p:nvPr>
            <p:ph type="body" idx="1"/>
          </p:nvPr>
        </p:nvSpPr>
        <p:spPr>
          <a:xfrm>
            <a:off x="442912" y="1825625"/>
            <a:ext cx="11306176" cy="421798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Bildobjekt 6" descr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Title Text"/>
          <p:cNvSpPr txBox="1">
            <a:spLocks noGrp="1"/>
          </p:cNvSpPr>
          <p:nvPr>
            <p:ph type="title"/>
          </p:nvPr>
        </p:nvSpPr>
        <p:spPr>
          <a:xfrm>
            <a:off x="442912" y="457200"/>
            <a:ext cx="5172077" cy="16002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Title Text</a:t>
            </a:r>
          </a:p>
        </p:txBody>
      </p:sp>
      <p:sp>
        <p:nvSpPr>
          <p:cNvPr id="358" name="Platshållare för bild 2"/>
          <p:cNvSpPr>
            <a:spLocks noGrp="1"/>
          </p:cNvSpPr>
          <p:nvPr>
            <p:ph type="pic" sz="half" idx="21"/>
          </p:nvPr>
        </p:nvSpPr>
        <p:spPr>
          <a:xfrm>
            <a:off x="6203950" y="441325"/>
            <a:ext cx="5545140" cy="5651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42912" y="2057400"/>
            <a:ext cx="5172077" cy="4035427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0">
              <a:buClrTx/>
              <a:buSzTx/>
              <a:buFontTx/>
              <a:buNone/>
              <a:defRPr sz="1600"/>
            </a:lvl2pPr>
            <a:lvl3pPr marL="0" indent="0">
              <a:buClrTx/>
              <a:buSzTx/>
              <a:buFontTx/>
              <a:buNone/>
              <a:defRPr sz="1600"/>
            </a:lvl3pPr>
            <a:lvl4pPr marL="0" indent="0">
              <a:buClrTx/>
              <a:buSzTx/>
              <a:buFontTx/>
              <a:buNone/>
              <a:defRPr sz="1600"/>
            </a:lvl4pPr>
            <a:lvl5pPr marL="0" indent="0">
              <a:buClrTx/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Bildobjekt 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381700" y="5704011"/>
            <a:ext cx="2665417" cy="139490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42912" y="441325"/>
            <a:ext cx="11306176" cy="553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42912" y="1825624"/>
            <a:ext cx="11306176" cy="4189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03950" y="6416675"/>
            <a:ext cx="127000" cy="1270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8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2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11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2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00150" marR="0" indent="-2857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2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98169" marR="0" indent="-32656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2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09800" marR="0" indent="-381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2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chemeClr val="accent4"/>
        </a:buClr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Picture 3" descr="Picture 3"/>
          <p:cNvPicPr>
            <a:picLocks noChangeAspect="1"/>
          </p:cNvPicPr>
          <p:nvPr/>
        </p:nvPicPr>
        <p:blipFill>
          <a:blip r:embed="rId2"/>
          <a:srcRect l="7671"/>
          <a:stretch>
            <a:fillRect/>
          </a:stretch>
        </p:blipFill>
        <p:spPr>
          <a:xfrm>
            <a:off x="-4763" y="-1217415"/>
            <a:ext cx="12201418" cy="9292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Bildobjekt 6" descr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728" y="5139654"/>
            <a:ext cx="3516727" cy="18404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Box 1"/>
          <p:cNvSpPr txBox="1"/>
          <p:nvPr/>
        </p:nvSpPr>
        <p:spPr>
          <a:xfrm>
            <a:off x="195519" y="330830"/>
            <a:ext cx="5563880" cy="584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5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Vad är Machokultur</a:t>
            </a:r>
          </a:p>
        </p:txBody>
      </p:sp>
      <p:sp>
        <p:nvSpPr>
          <p:cNvPr id="373" name="TextBox 20"/>
          <p:cNvSpPr txBox="1"/>
          <p:nvPr/>
        </p:nvSpPr>
        <p:spPr>
          <a:xfrm>
            <a:off x="201269" y="2768600"/>
            <a:ext cx="2780119" cy="3386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700" b="1">
                <a:latin typeface="Arial"/>
                <a:ea typeface="Arial"/>
                <a:cs typeface="Arial"/>
                <a:sym typeface="Arial"/>
              </a:defRPr>
            </a:pPr>
            <a:r>
              <a:t>Visa inte svaghet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Om man medger att man inte vet svaret verkar man svag. 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Om man uttrycker andra känslor än ilska och stolthet betraktas man som svag. 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De personer som är mest respekterade av andra visar inte känslor. 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Om man ber andra om råd verkar man svag.</a:t>
            </a:r>
          </a:p>
        </p:txBody>
      </p:sp>
      <p:sp>
        <p:nvSpPr>
          <p:cNvPr id="374" name="TextBox 23"/>
          <p:cNvSpPr txBox="1"/>
          <p:nvPr/>
        </p:nvSpPr>
        <p:spPr>
          <a:xfrm>
            <a:off x="3256529" y="2768600"/>
            <a:ext cx="2665416" cy="2116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700" b="1">
                <a:latin typeface="Arial"/>
                <a:ea typeface="Arial"/>
                <a:cs typeface="Arial"/>
                <a:sym typeface="Arial"/>
              </a:defRPr>
            </a:pPr>
            <a:r>
              <a:t>Styrka och uthållighet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Det är viktigt att vara i god fysisk form för att bli respekterad.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Personer som är lite kortare måste arbeta hårdare för att få respekt.</a:t>
            </a:r>
          </a:p>
        </p:txBody>
      </p:sp>
      <p:sp>
        <p:nvSpPr>
          <p:cNvPr id="375" name="TextBox 25"/>
          <p:cNvSpPr txBox="1"/>
          <p:nvPr/>
        </p:nvSpPr>
        <p:spPr>
          <a:xfrm>
            <a:off x="6233571" y="2768600"/>
            <a:ext cx="2780117" cy="1862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700" b="1">
                <a:latin typeface="Arial"/>
                <a:ea typeface="Arial"/>
                <a:cs typeface="Arial"/>
                <a:sym typeface="Arial"/>
              </a:defRPr>
            </a:pPr>
            <a:r>
              <a:t>Jobbet i första hand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För att lyckas är det viktigt att inte låta familjelivet stå i vägen för arbetet.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Att ta några dagar ledigt ogillas.</a:t>
            </a:r>
          </a:p>
        </p:txBody>
      </p:sp>
      <p:sp>
        <p:nvSpPr>
          <p:cNvPr id="376" name="TextBox 26"/>
          <p:cNvSpPr txBox="1"/>
          <p:nvPr/>
        </p:nvSpPr>
        <p:spPr>
          <a:xfrm>
            <a:off x="9287215" y="2768599"/>
            <a:ext cx="2665416" cy="1862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700" b="1">
                <a:latin typeface="Arial"/>
                <a:ea typeface="Arial"/>
                <a:cs typeface="Arial"/>
                <a:sym typeface="Arial"/>
              </a:defRPr>
            </a:pPr>
            <a:r>
              <a:t>Diskriminerande skämt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Det förekommer skämt om etnicitet. 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Det förekommer skämt om sexuell läggning. </a:t>
            </a:r>
          </a:p>
          <a:p>
            <a:pPr marL="285750" indent="-285750">
              <a:buSzPct val="100000"/>
              <a:buFont typeface="Arial"/>
              <a:buChar char="•"/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Det förekommer skämt om hur kvinnor är.</a:t>
            </a:r>
          </a:p>
        </p:txBody>
      </p:sp>
      <p:pic>
        <p:nvPicPr>
          <p:cNvPr id="377" name="Picture 27" descr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57" y="1596569"/>
            <a:ext cx="1132543" cy="950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Picture 28" descr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139" y="1596569"/>
            <a:ext cx="874193" cy="950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Picture 29" descr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507" y="1585684"/>
            <a:ext cx="1031054" cy="9724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Picture 30" descr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735" y="1531257"/>
            <a:ext cx="1397075" cy="1081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26_07_Machoindex.png" descr="26_07_Macho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66" y="0"/>
            <a:ext cx="4851978" cy="68580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83" name="2D Line Chart"/>
          <p:cNvGraphicFramePr/>
          <p:nvPr/>
        </p:nvGraphicFramePr>
        <p:xfrm>
          <a:off x="5055859" y="1718547"/>
          <a:ext cx="6998537" cy="3420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4" name="Machoindex över tid"/>
          <p:cNvSpPr txBox="1">
            <a:spLocks noGrp="1"/>
          </p:cNvSpPr>
          <p:nvPr>
            <p:ph type="title"/>
          </p:nvPr>
        </p:nvSpPr>
        <p:spPr>
          <a:xfrm>
            <a:off x="5061320" y="472989"/>
            <a:ext cx="11306177" cy="554000"/>
          </a:xfrm>
          <a:prstGeom prst="rect">
            <a:avLst/>
          </a:prstGeom>
        </p:spPr>
        <p:txBody>
          <a:bodyPr anchor="t"/>
          <a:lstStyle>
            <a:lvl1pPr>
              <a:defRPr sz="3500">
                <a:solidFill>
                  <a:srgbClr val="000000"/>
                </a:solidFill>
              </a:defRPr>
            </a:lvl1pPr>
          </a:lstStyle>
          <a:p>
            <a:r>
              <a:t>Machoindex över tid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tshållare för sidfot 2"/>
          <p:cNvSpPr txBox="1"/>
          <p:nvPr/>
        </p:nvSpPr>
        <p:spPr>
          <a:xfrm>
            <a:off x="442912" y="6416675"/>
            <a:ext cx="2665417" cy="12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BF9F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Skriv källor eller eventuella länkar här</a:t>
            </a:r>
          </a:p>
        </p:txBody>
      </p:sp>
      <p:sp>
        <p:nvSpPr>
          <p:cNvPr id="387" name="Platshållare för innehåll 3"/>
          <p:cNvSpPr txBox="1">
            <a:spLocks noGrp="1"/>
          </p:cNvSpPr>
          <p:nvPr>
            <p:ph type="body" idx="1"/>
          </p:nvPr>
        </p:nvSpPr>
        <p:spPr>
          <a:xfrm>
            <a:off x="5121240" y="167821"/>
            <a:ext cx="6627850" cy="6522358"/>
          </a:xfrm>
          <a:prstGeom prst="rect">
            <a:avLst/>
          </a:prstGeom>
        </p:spPr>
        <p:txBody>
          <a:bodyPr/>
          <a:lstStyle/>
          <a:p>
            <a:pPr marL="0" indent="0" defTabSz="416051">
              <a:spcBef>
                <a:spcPts val="900"/>
              </a:spcBef>
              <a:buSzTx/>
              <a:buNone/>
              <a:defRPr sz="3500" b="1"/>
            </a:pPr>
            <a:r>
              <a:t>Vad säger rapporten? </a:t>
            </a:r>
          </a:p>
          <a:p>
            <a:pPr marL="208025" indent="-208025" defTabSz="416051">
              <a:spcBef>
                <a:spcPts val="900"/>
              </a:spcBef>
              <a:defRPr sz="1600"/>
            </a:pPr>
            <a:endParaRPr/>
          </a:p>
          <a:p>
            <a:pPr marL="208025" indent="-208025" defTabSz="416051">
              <a:spcBef>
                <a:spcPts val="900"/>
              </a:spcBef>
              <a:defRPr sz="1800" b="1"/>
            </a:pPr>
            <a:r>
              <a:t>Sju av tio chefer</a:t>
            </a:r>
            <a:r>
              <a:rPr b="0"/>
              <a:t> uppger att det förekommer diskriminerande jargong och skämt om kön, etnicitet eller sexuell läggning på deras arbetsplats.</a:t>
            </a:r>
          </a:p>
          <a:p>
            <a:pPr marL="208025" indent="-208025" defTabSz="416051">
              <a:spcBef>
                <a:spcPts val="900"/>
              </a:spcBef>
              <a:defRPr sz="1800" b="1"/>
            </a:pPr>
            <a:r>
              <a:t>Skämt om "hur kvinnor är" tillhör vardagen</a:t>
            </a:r>
            <a:r>
              <a:rPr b="0"/>
              <a:t> för 17 procent av de unga cheferna (18–39 år), medan bara 13 procent i samma grupp svarar att det aldrig förekommer.</a:t>
            </a:r>
          </a:p>
          <a:p>
            <a:pPr marL="208025" indent="-208025" defTabSz="416051">
              <a:spcBef>
                <a:spcPts val="900"/>
              </a:spcBef>
              <a:defRPr sz="1800" b="1"/>
            </a:pPr>
            <a:r>
              <a:t>Det råder en tydlig generationsklyfta:</a:t>
            </a:r>
            <a:r>
              <a:rPr b="0"/>
              <a:t> nära 40 procent av cheferna över 60 år uppger att diskriminerande skämt aldrig förekommer. </a:t>
            </a:r>
          </a:p>
          <a:p>
            <a:pPr marL="208025" indent="-208025" defTabSz="416051">
              <a:spcBef>
                <a:spcPts val="900"/>
              </a:spcBef>
              <a:defRPr sz="1800"/>
            </a:pPr>
            <a:r>
              <a:t>16 procent av de kvinnliga cheferna (och 9 procent totalt) upplever en kultur där </a:t>
            </a:r>
            <a:r>
              <a:rPr b="1"/>
              <a:t>familjelivet inte får stå i vägen för jobbet.</a:t>
            </a:r>
          </a:p>
          <a:p>
            <a:pPr marL="208025" indent="-208025" defTabSz="416051">
              <a:spcBef>
                <a:spcPts val="900"/>
              </a:spcBef>
              <a:defRPr sz="1800"/>
            </a:pPr>
            <a:r>
              <a:t>Andelen kvinnliga chefer som upplever att det signalerar </a:t>
            </a:r>
            <a:r>
              <a:rPr b="1"/>
              <a:t>svaghet att be om råd har mer än fördubblats </a:t>
            </a:r>
            <a:r>
              <a:t>till 9 procent (jämfört med endast 2 procent bland männen).</a:t>
            </a:r>
            <a:endParaRPr sz="2100"/>
          </a:p>
          <a:p>
            <a:pPr marL="0" indent="0" defTabSz="416051">
              <a:spcBef>
                <a:spcPts val="900"/>
              </a:spcBef>
              <a:buSzTx/>
              <a:buNone/>
              <a:defRPr sz="2100"/>
            </a:pPr>
            <a:br/>
            <a:endParaRPr/>
          </a:p>
        </p:txBody>
      </p:sp>
      <p:sp>
        <p:nvSpPr>
          <p:cNvPr id="388" name="Title 2"/>
          <p:cNvSpPr txBox="1">
            <a:spLocks noGrp="1"/>
          </p:cNvSpPr>
          <p:nvPr>
            <p:ph type="title"/>
          </p:nvPr>
        </p:nvSpPr>
        <p:spPr>
          <a:xfrm>
            <a:off x="442914" y="441323"/>
            <a:ext cx="3957636" cy="56515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9" name="26_07_Machoindex.png" descr="26_07_Macho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66" y="0"/>
            <a:ext cx="485197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697" y="-176811"/>
            <a:ext cx="4765720" cy="7453911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Machoindex ur ett nytt perspektiv"/>
          <p:cNvSpPr txBox="1">
            <a:spLocks noGrp="1"/>
          </p:cNvSpPr>
          <p:nvPr>
            <p:ph type="title"/>
          </p:nvPr>
        </p:nvSpPr>
        <p:spPr>
          <a:xfrm>
            <a:off x="4824412" y="378521"/>
            <a:ext cx="7207919" cy="554000"/>
          </a:xfrm>
          <a:prstGeom prst="rect">
            <a:avLst/>
          </a:prstGeom>
        </p:spPr>
        <p:txBody>
          <a:bodyPr anchor="t"/>
          <a:lstStyle>
            <a:lvl1pPr>
              <a:defRPr sz="3500">
                <a:solidFill>
                  <a:srgbClr val="000000"/>
                </a:solidFill>
              </a:defRPr>
            </a:lvl1pPr>
          </a:lstStyle>
          <a:p>
            <a:r>
              <a:t>Machoindex ur ett nytt perspektiv </a:t>
            </a:r>
          </a:p>
        </p:txBody>
      </p:sp>
      <p:sp>
        <p:nvSpPr>
          <p:cNvPr id="393" name="Boken Snällast vinner fick mig att se Machoindex ur ett nytt perspektiv.…"/>
          <p:cNvSpPr txBox="1"/>
          <p:nvPr/>
        </p:nvSpPr>
        <p:spPr>
          <a:xfrm>
            <a:off x="4835504" y="1513799"/>
            <a:ext cx="6558129" cy="46940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Boken </a:t>
            </a:r>
            <a:r>
              <a:rPr i="1"/>
              <a:t>Snällast vinner</a:t>
            </a:r>
            <a:r>
              <a:t> fick mig att se Machoindex ur ett nytt perspektiv.</a:t>
            </a:r>
          </a:p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Machokultur kan få tydliga konsekvenser:</a:t>
            </a:r>
          </a:p>
          <a:p>
            <a:pPr marL="457200" indent="-317500" defTabSz="457200">
              <a:buSzPct val="100000"/>
              <a:buFont typeface="Times Roman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människor vågar inte be om hjälp</a:t>
            </a:r>
          </a:p>
          <a:p>
            <a:pPr marL="457200" indent="-317500" defTabSz="457200">
              <a:buSzPct val="100000"/>
              <a:buFont typeface="Times Roman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idéer hålls inne</a:t>
            </a:r>
          </a:p>
          <a:p>
            <a:pPr marL="457200" indent="-317500" defTabSz="457200">
              <a:buSzPct val="100000"/>
              <a:buFont typeface="Times Roman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misstag blir svårare att erkänna</a:t>
            </a:r>
          </a:p>
          <a:p>
            <a:pPr marL="457200" indent="-317500" defTabSz="457200">
              <a:buSzPct val="100000"/>
              <a:buFont typeface="Times Roman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jargong och osäkerhet gör att kompetens inte kommer fram fullt ut</a:t>
            </a:r>
          </a:p>
          <a:p>
            <a:pPr marL="457200" indent="-317500" defTabSz="457200">
              <a:buSzPct val="100000"/>
              <a:buFont typeface="Times Roman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arbetsmiljö och säkerhet påverkas negativt</a:t>
            </a:r>
            <a:br/>
            <a:endParaRPr/>
          </a:p>
          <a:p>
            <a:pPr defTabSz="457200">
              <a:spcBef>
                <a:spcPts val="12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När människor känner sig trygga kommer mer av gruppens kompetens fram.</a:t>
            </a:r>
            <a:endParaRPr b="0"/>
          </a:p>
          <a:p>
            <a:pPr defTabSz="457200">
              <a:spcBef>
                <a:spcPts val="12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defTabSz="457200">
              <a:defRPr>
                <a:latin typeface="Arial"/>
                <a:ea typeface="Arial"/>
                <a:cs typeface="Arial"/>
                <a:sym typeface="Arial"/>
              </a:defRPr>
            </a:pPr>
            <a:endParaRPr b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1. Diskriminerande skämt…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1664554" cy="163257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>
              <a:defRPr sz="6500"/>
            </a:pPr>
            <a:r>
              <a:t>1. </a:t>
            </a:r>
            <a:r>
              <a:rPr err="1"/>
              <a:t>Diskriminerande</a:t>
            </a:r>
            <a:r>
              <a:t> </a:t>
            </a:r>
            <a:r>
              <a:rPr err="1"/>
              <a:t>skämt</a:t>
            </a:r>
            <a:endParaRPr lang="en-US" err="1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&quot;Det förekommer skämt om “hur kvinnor är””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2700">
              <a:lnSpc>
                <a:spcPct val="10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500">
                <a:solidFill>
                  <a:srgbClr val="1A1919"/>
                </a:solidFill>
              </a:defRPr>
            </a:lvl1pPr>
          </a:lstStyle>
          <a:p>
            <a:r>
              <a:t>"Det förekommer skämt om “hur kvinnor är””</a:t>
            </a:r>
          </a:p>
        </p:txBody>
      </p:sp>
      <p:pic>
        <p:nvPicPr>
          <p:cNvPr id="398" name="Screenshot 2026-08-14 at 11.00.34.png" descr="Screenshot 2026-08-14 at 11.00.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73" y="1519793"/>
            <a:ext cx="7534158" cy="4586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2. Jobbet i första hand 16 procent av de kvinnliga cheferna (och 9 procent totalt) upplever en kultur där familjelivet inte får stå i vägen för jobbet.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1306172" cy="239241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r>
              <a:rPr sz="6500"/>
              <a:t>2. </a:t>
            </a:r>
            <a:r>
              <a:rPr sz="6500" err="1"/>
              <a:t>Jobbet</a:t>
            </a:r>
            <a:r>
              <a:rPr sz="6500"/>
              <a:t> </a:t>
            </a:r>
            <a:r>
              <a:rPr sz="6500" err="1"/>
              <a:t>i</a:t>
            </a:r>
            <a:r>
              <a:rPr sz="6500"/>
              <a:t> </a:t>
            </a:r>
            <a:r>
              <a:rPr sz="6500" err="1"/>
              <a:t>första</a:t>
            </a:r>
            <a:r>
              <a:rPr sz="6500"/>
              <a:t> hand</a:t>
            </a:r>
            <a:br>
              <a:rPr/>
            </a:br>
            <a:endParaRPr lang="en-US" sz="3000" b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“För att lyckas är det viktigt att inte låta familjelivet stå i vägen för arbetet”"/>
          <p:cNvSpPr txBox="1">
            <a:spLocks noGrp="1"/>
          </p:cNvSpPr>
          <p:nvPr>
            <p:ph type="title"/>
          </p:nvPr>
        </p:nvSpPr>
        <p:spPr>
          <a:xfrm>
            <a:off x="442912" y="441325"/>
            <a:ext cx="11306176" cy="1394902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3500"/>
            </a:lvl1pPr>
          </a:lstStyle>
          <a:p>
            <a:r>
              <a:t>“För att lyckas är det viktigt att inte låta familjelivet stå i vägen för arbetet”</a:t>
            </a:r>
          </a:p>
        </p:txBody>
      </p:sp>
      <p:pic>
        <p:nvPicPr>
          <p:cNvPr id="403" name="Screenshot 2026-08-14 at 10.58.54.png" descr="Screenshot 2026-08-14 at 10.58.54.png"/>
          <p:cNvPicPr>
            <a:picLocks noChangeAspect="1"/>
          </p:cNvPicPr>
          <p:nvPr/>
        </p:nvPicPr>
        <p:blipFill>
          <a:blip r:embed="rId2"/>
          <a:srcRect l="8961" r="8961"/>
          <a:stretch>
            <a:fillRect/>
          </a:stretch>
        </p:blipFill>
        <p:spPr>
          <a:xfrm>
            <a:off x="1941909" y="1517387"/>
            <a:ext cx="8308202" cy="46946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3. Visa inte svaghet Andelen kvinnliga chefer som upplever att det signalerar svaghet att be om råd har mer än fördubblats till 9 procent (jämfört med endast 2 procent bland männen)."/>
          <p:cNvSpPr txBox="1">
            <a:spLocks noGrp="1"/>
          </p:cNvSpPr>
          <p:nvPr>
            <p:ph type="title"/>
          </p:nvPr>
        </p:nvSpPr>
        <p:spPr>
          <a:xfrm>
            <a:off x="442914" y="441326"/>
            <a:ext cx="11586924" cy="326776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r>
              <a:rPr sz="6500"/>
              <a:t>3. Visa </a:t>
            </a:r>
            <a:r>
              <a:rPr sz="6500" err="1"/>
              <a:t>inte</a:t>
            </a:r>
            <a:r>
              <a:rPr sz="6500"/>
              <a:t> </a:t>
            </a:r>
            <a:r>
              <a:rPr sz="6500" err="1"/>
              <a:t>svaghet</a:t>
            </a:r>
            <a:br>
              <a:rPr/>
            </a:br>
            <a:endParaRPr lang="en-US" sz="3000" b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&quot;Om man frågar om råd verkar man svag”"/>
          <p:cNvSpPr txBox="1">
            <a:spLocks noGrp="1"/>
          </p:cNvSpPr>
          <p:nvPr>
            <p:ph type="title"/>
          </p:nvPr>
        </p:nvSpPr>
        <p:spPr>
          <a:xfrm>
            <a:off x="442912" y="441325"/>
            <a:ext cx="11306176" cy="1394902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3500"/>
            </a:lvl1pPr>
          </a:lstStyle>
          <a:p>
            <a:r>
              <a:t>"Om man frågar om råd verkar man svag”</a:t>
            </a:r>
          </a:p>
        </p:txBody>
      </p:sp>
      <p:pic>
        <p:nvPicPr>
          <p:cNvPr id="408" name="Screenshot 2026-08-14 at 11.01.56.png" descr="Screenshot 2026-08-14 at 11.01.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81" y="1555445"/>
            <a:ext cx="7242238" cy="4742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Vad kan du göra som chef?"/>
          <p:cNvSpPr txBox="1">
            <a:spLocks noGrp="1"/>
          </p:cNvSpPr>
          <p:nvPr>
            <p:ph type="title"/>
          </p:nvPr>
        </p:nvSpPr>
        <p:spPr>
          <a:xfrm>
            <a:off x="5061320" y="299178"/>
            <a:ext cx="11306177" cy="554000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r>
              <a:t>Vad kan du göra som chef?</a:t>
            </a:r>
          </a:p>
        </p:txBody>
      </p:sp>
      <p:sp>
        <p:nvSpPr>
          <p:cNvPr id="411" name="1. Boka in samtalet Prata om hur kulturen faktiskt upplevs.…"/>
          <p:cNvSpPr txBox="1"/>
          <p:nvPr/>
        </p:nvSpPr>
        <p:spPr>
          <a:xfrm>
            <a:off x="5097427" y="1351282"/>
            <a:ext cx="6194550" cy="402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1. Boka in samtalet</a:t>
            </a:r>
            <a:br/>
            <a:r>
              <a:t>Prata om hur kulturen faktiskt upplevs.</a:t>
            </a:r>
          </a:p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2. Gör det konkret</a:t>
            </a:r>
            <a:br/>
            <a:r>
              <a:t>Använd workshop eller arbetsplatssamtal.</a:t>
            </a:r>
          </a:p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3. Sätt gemensamma spelregler</a:t>
            </a:r>
            <a:br/>
            <a:r>
              <a:t>Gör det tydligt vad som är okej – och visa själv vägen.</a:t>
            </a:r>
          </a:p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4. Följ upp</a:t>
            </a:r>
            <a:br/>
            <a:r>
              <a:t>Håll samtalet levande i vardagen.</a:t>
            </a:r>
          </a:p>
          <a:p>
            <a:pPr defTabSz="457200"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Det viktiga är att börja.</a:t>
            </a:r>
            <a:br/>
            <a:r>
              <a:t>Kostnadsfria verktyg finns på </a:t>
            </a:r>
            <a:r>
              <a:rPr b="1"/>
              <a:t>stoppamachokulturen.nu</a:t>
            </a:r>
          </a:p>
          <a:p>
            <a:pPr defTabSz="457200">
              <a:spcBef>
                <a:spcPts val="120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b="1"/>
          </a:p>
        </p:txBody>
      </p:sp>
      <p:pic>
        <p:nvPicPr>
          <p:cNvPr id="412" name="26_07_Machoindex.png" descr="26_07_Macho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66" y="0"/>
            <a:ext cx="4851978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15" name="26_07_Machoindex.png" descr="26_07_Macho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66" y="0"/>
            <a:ext cx="4851978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589B9E9-E24D-1EEC-2106-87FE500635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313" y="1270552"/>
            <a:ext cx="3935896" cy="40021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edarna">
  <a:themeElements>
    <a:clrScheme name="Ledarn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7364F"/>
      </a:accent1>
      <a:accent2>
        <a:srgbClr val="B0CFE8"/>
      </a:accent2>
      <a:accent3>
        <a:srgbClr val="EBF3F9"/>
      </a:accent3>
      <a:accent4>
        <a:srgbClr val="F87102"/>
      </a:accent4>
      <a:accent5>
        <a:srgbClr val="FF9D00"/>
      </a:accent5>
      <a:accent6>
        <a:srgbClr val="FF9999"/>
      </a:accent6>
      <a:hlink>
        <a:srgbClr val="0000FF"/>
      </a:hlink>
      <a:folHlink>
        <a:srgbClr val="FF00FF"/>
      </a:folHlink>
    </a:clrScheme>
    <a:fontScheme name="Ledarn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Led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edarna">
  <a:themeElements>
    <a:clrScheme name="Ledarn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7364F"/>
      </a:accent1>
      <a:accent2>
        <a:srgbClr val="B0CFE8"/>
      </a:accent2>
      <a:accent3>
        <a:srgbClr val="EBF3F9"/>
      </a:accent3>
      <a:accent4>
        <a:srgbClr val="F87102"/>
      </a:accent4>
      <a:accent5>
        <a:srgbClr val="FF9D00"/>
      </a:accent5>
      <a:accent6>
        <a:srgbClr val="FF9999"/>
      </a:accent6>
      <a:hlink>
        <a:srgbClr val="0000FF"/>
      </a:hlink>
      <a:folHlink>
        <a:srgbClr val="FF00FF"/>
      </a:folHlink>
    </a:clrScheme>
    <a:fontScheme name="Ledarn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Led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7FFF469614E9469651E0AA71CB4018" ma:contentTypeVersion="18" ma:contentTypeDescription="Skapa ett nytt dokument." ma:contentTypeScope="" ma:versionID="df231411c502f2d723eb8ea111c36483">
  <xsd:schema xmlns:xsd="http://www.w3.org/2001/XMLSchema" xmlns:xs="http://www.w3.org/2001/XMLSchema" xmlns:p="http://schemas.microsoft.com/office/2006/metadata/properties" xmlns:ns2="66306bf8-90b1-497b-bc0b-f4185564e055" xmlns:ns3="657d211e-24b9-4afc-98bc-9ac9b49235cb" targetNamespace="http://schemas.microsoft.com/office/2006/metadata/properties" ma:root="true" ma:fieldsID="bbc093f04a3566db7b2615c2c4b93cc0" ns2:_="" ns3:_="">
    <xsd:import namespace="66306bf8-90b1-497b-bc0b-f4185564e055"/>
    <xsd:import namespace="657d211e-24b9-4afc-98bc-9ac9b49235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06bf8-90b1-497b-bc0b-f4185564e0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27cc46f6-b13d-4a0f-9d9c-3fbafd8aee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d211e-24b9-4afc-98bc-9ac9b49235c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f9e0697-7846-474e-98c8-3cfc3f7b6745}" ma:internalName="TaxCatchAll" ma:showField="CatchAllData" ma:web="657d211e-24b9-4afc-98bc-9ac9b49235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7d211e-24b9-4afc-98bc-9ac9b49235cb" xsi:nil="true"/>
    <lcf76f155ced4ddcb4097134ff3c332f xmlns="66306bf8-90b1-497b-bc0b-f4185564e055">
      <Terms xmlns="http://schemas.microsoft.com/office/infopath/2007/PartnerControls"/>
    </lcf76f155ced4ddcb4097134ff3c332f>
    <SharedWithUsers xmlns="657d211e-24b9-4afc-98bc-9ac9b49235cb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15FC3D8-F782-4364-87ED-F6CE35709342}"/>
</file>

<file path=customXml/itemProps2.xml><?xml version="1.0" encoding="utf-8"?>
<ds:datastoreItem xmlns:ds="http://schemas.openxmlformats.org/officeDocument/2006/customXml" ds:itemID="{8EF5DAAA-A602-4DE1-AEBE-7FBE63E66E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D9C32B-3595-4A40-A999-2E827BF46BA2}">
  <ds:schemaRefs>
    <ds:schemaRef ds:uri="0a3151b6-1a71-44fa-9750-14822cb0c17c"/>
    <ds:schemaRef ds:uri="bf012bd3-a058-4ac6-a076-1a43cdf8f16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Ledarna</vt:lpstr>
      <vt:lpstr>PowerPoint Presentation</vt:lpstr>
      <vt:lpstr>PowerPoint Presentation</vt:lpstr>
      <vt:lpstr>Machoindex över tid</vt:lpstr>
      <vt:lpstr>PowerPoint Presentation</vt:lpstr>
      <vt:lpstr>Machoindex ur ett nytt perspektiv </vt:lpstr>
      <vt:lpstr>1. Diskriminerande skämt</vt:lpstr>
      <vt:lpstr>"Det förekommer skämt om “hur kvinnor är””</vt:lpstr>
      <vt:lpstr>2. Jobbet i första hand </vt:lpstr>
      <vt:lpstr>“För att lyckas är det viktigt att inte låta familjelivet stå i vägen för arbetet”</vt:lpstr>
      <vt:lpstr>3. Visa inte svaghet </vt:lpstr>
      <vt:lpstr>"Om man frågar om råd verkar man svag”</vt:lpstr>
      <vt:lpstr>Vad kan du göra som chef?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</cp:revision>
  <dcterms:modified xsi:type="dcterms:W3CDTF">2026-08-17T12:31:25Z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0x0101004F7FFF469614E9469651E0AA71CB4018</vt:lpwstr>
  </property>
  <property fmtid="{D5CDD505-2E9C-101B-9397-08002B2CF9AE}" pid="3" name="MediaServiceImageTags">
    <vt:lpwstr/>
  </property>
  <property fmtid="{D5CDD505-2E9C-101B-9397-08002B2CF9AE}" pid="4" name="Order">
    <vt:lpwstr>889000.000000000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