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package.core-properties+xml" PartName="/docProps/core.xml"/>
  <Override ContentType="application/vnd.openxmlformats-officedocument.presentationml.presentation.main+xml" PartName="/ppt/presentation.xml"/>
  <Override ContentType="application/vnd.ms-office.chartcolorstyle+xml" PartName="/ppt/charts/colors1.xml"/>
  <Override ContentType="application/vnd.openxmlformats-officedocument.theme+xml" PartName="/ppt/theme/theme1.xml"/>
  <Override ContentType="application/vnd.openxmlformats-officedocument.theme+xml" PartName="/ppt/theme/theme2.xml"/>
  <Override ContentType="application/vnd.openxmlformats-officedocument.drawingml.chart+xml" PartName="/ppt/charts/chart1.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binary" PartName="/ppt/metadata"/>
  <Override ContentType="application/vnd.openxmlformats-officedocument.presentationml.notesMaster+xml" PartName="/ppt/notesMasters/notesMaster1.xml"/>
  <Override ContentType="application/vnd.ms-office.chartstyle+xml" PartName="/ppt/charts/style1.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Lst>
  <p:sldSz cy="5143500" cx="9144000"/>
  <p:notesSz cx="6858000" cy="9144000"/>
  <p:embeddedFontLst>
    <p:embeddedFont>
      <p:font typeface="Libre Franklin Medium"/>
      <p:regular r:id="rId20"/>
      <p:bold r:id="rId21"/>
      <p:italic r:id="rId22"/>
      <p:boldItalic r:id="rId23"/>
    </p:embeddedFont>
    <p:embeddedFont>
      <p:font typeface="Helvetica Neue"/>
      <p:regular r:id="rId24"/>
      <p:bold r:id="rId25"/>
      <p:italic r:id="rId26"/>
      <p:boldItalic r:id="rId2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18">
          <p15:clr>
            <a:srgbClr val="A4A3A4"/>
          </p15:clr>
        </p15:guide>
        <p15:guide id="2" pos="2869">
          <p15:clr>
            <a:srgbClr val="A4A3A4"/>
          </p15:clr>
        </p15:guide>
        <p15:guide id="3" orient="horz" pos="2215">
          <p15:clr>
            <a:srgbClr val="A4A3A4"/>
          </p15:clr>
        </p15:guide>
        <p15:guide id="4" pos="2893">
          <p15:clr>
            <a:srgbClr val="A4A3A4"/>
          </p15:clr>
        </p15:guide>
      </p15:sldGuideLst>
    </p:ext>
    <p:ext uri="GoogleSlidesCustomDataVersion2">
      <go:slidesCustomData xmlns:go="http://customooxmlschemas.google.com/" r:id="rId28" roundtripDataSignature="AMtx7mioUzmmnG5UaysZ++uXSZaiVjD+M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48017052-19BC-4702-B595-F26081A68A2E}">
  <a:tblStyle styleId="{48017052-19BC-4702-B595-F26081A68A2E}" styleName="Table_0">
    <a:wholeTbl>
      <a:tcTxStyle b="off" i="off">
        <a:font>
          <a:latin typeface="Arial"/>
          <a:ea typeface="Arial"/>
          <a:cs typeface="Arial"/>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7EAEF"/>
          </a:solidFill>
        </a:fill>
      </a:tcStyle>
    </a:wholeTbl>
    <a:band1H>
      <a:tcTxStyle/>
      <a:tcStyle>
        <a:fill>
          <a:solidFill>
            <a:srgbClr val="CBD4DD"/>
          </a:solidFill>
        </a:fill>
      </a:tcStyle>
    </a:band1H>
    <a:band2H>
      <a:tcTxStyle/>
    </a:band2H>
    <a:band1V>
      <a:tcTxStyle/>
      <a:tcStyle>
        <a:fill>
          <a:solidFill>
            <a:srgbClr val="CBD4DD"/>
          </a:solidFill>
        </a:fill>
      </a:tcStyle>
    </a:band1V>
    <a:band2V>
      <a:tcTxStyle/>
    </a:band2V>
    <a:lastCol>
      <a:tcTxStyle b="on" i="off">
        <a:font>
          <a:latin typeface="Arial"/>
          <a:ea typeface="Arial"/>
          <a:cs typeface="Arial"/>
        </a:font>
        <a:schemeClr val="lt1"/>
      </a:tcTxStyle>
      <a:tcStyle>
        <a:fill>
          <a:solidFill>
            <a:schemeClr val="accent1"/>
          </a:solidFill>
        </a:fill>
      </a:tcStyle>
    </a:lastCol>
    <a:firstCol>
      <a:tcTxStyle b="on" i="off">
        <a:font>
          <a:latin typeface="Arial"/>
          <a:ea typeface="Arial"/>
          <a:cs typeface="Arial"/>
        </a:font>
        <a:schemeClr val="lt1"/>
      </a:tcTxStyle>
      <a:tcStyle>
        <a:fill>
          <a:solidFill>
            <a:schemeClr val="accent1"/>
          </a:solidFill>
        </a:fill>
      </a:tcStyle>
    </a:firstCol>
    <a:lastRow>
      <a:tcTxStyle b="on" i="off">
        <a:font>
          <a:latin typeface="Arial"/>
          <a:ea typeface="Arial"/>
          <a:cs typeface="Arial"/>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Arial"/>
          <a:ea typeface="Arial"/>
          <a:cs typeface="Arial"/>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18" orient="horz"/>
        <p:guide pos="2869"/>
        <p:guide pos="2215" orient="horz"/>
        <p:guide pos="2893"/>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LibreFranklinMedium-regular.fntdata"/><Relationship Id="rId22" Type="http://schemas.openxmlformats.org/officeDocument/2006/relationships/font" Target="fonts/LibreFranklinMedium-italic.fntdata"/><Relationship Id="rId21" Type="http://schemas.openxmlformats.org/officeDocument/2006/relationships/font" Target="fonts/LibreFranklinMedium-bold.fntdata"/><Relationship Id="rId24" Type="http://schemas.openxmlformats.org/officeDocument/2006/relationships/font" Target="fonts/HelveticaNeue-regular.fntdata"/><Relationship Id="rId23" Type="http://schemas.openxmlformats.org/officeDocument/2006/relationships/font" Target="fonts/LibreFranklinMedium-bold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font" Target="fonts/HelveticaNeue-italic.fntdata"/><Relationship Id="rId25" Type="http://schemas.openxmlformats.org/officeDocument/2006/relationships/font" Target="fonts/HelveticaNeue-bold.fntdata"/><Relationship Id="rId28" Type="http://customschemas.google.com/relationships/presentationmetadata" Target="metadata"/><Relationship Id="rId27" Type="http://schemas.openxmlformats.org/officeDocument/2006/relationships/font" Target="fonts/HelveticaNeue-boldItalic.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charts/_rels/chart1.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oleObject" Target="https://d.docs.live.net/d32f371a24751f1b/Monica%20Berling%20Kommunikationsbyr&#229;/UPPDRAG/Byggcheferna/Byggcheferna%202019%20och%20fram&#229;t/Medlemsunders&#246;kning/Machokulturindex/Machokulturindex%20Kopia%20av%20byggcheferna%20stapeldiagram%20%5eM%20data%20fr&#229;n%20arbetslivet%20i%20stort.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sv-SE"/>
              <a:t>Machoindex</a:t>
            </a:r>
            <a:r>
              <a:rPr lang="sv-SE" baseline="0"/>
              <a:t> 2020</a:t>
            </a:r>
            <a:r>
              <a:rPr lang="sv-SE"/>
              <a:t> i svenskt arbetsliv</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barChart>
        <c:barDir val="bar"/>
        <c:grouping val="clustered"/>
        <c:varyColors val="0"/>
        <c:ser>
          <c:idx val="0"/>
          <c:order val="0"/>
          <c:tx>
            <c:strRef>
              <c:f>'[Machokulturindex Kopia av byggcheferna stapeldiagram ^M data från arbetslivet i stort.xlsx]Corrected skämt3'!$O$46</c:f>
              <c:strCache>
                <c:ptCount val="1"/>
                <c:pt idx="0">
                  <c:v>Chefer i samhällsbyggnad</c:v>
                </c:pt>
              </c:strCache>
            </c:strRef>
          </c:tx>
          <c:spPr>
            <a:solidFill>
              <a:schemeClr val="accent1"/>
            </a:solidFill>
            <a:ln>
              <a:noFill/>
            </a:ln>
            <a:effectLst/>
          </c:spPr>
          <c:invertIfNegative val="0"/>
          <c:cat>
            <c:strRef>
              <c:f>'[Machokulturindex Kopia av byggcheferna stapeldiagram ^M data från arbetslivet i stort.xlsx]Corrected skämt3'!$P$45:$T$45</c:f>
              <c:strCache>
                <c:ptCount val="5"/>
                <c:pt idx="0">
                  <c:v>VISA INTE SVAGHET</c:v>
                </c:pt>
                <c:pt idx="1">
                  <c:v>STYRKA &amp; UTHÅLLIGHET</c:v>
                </c:pt>
                <c:pt idx="2">
                  <c:v>JOBBET I FÖRSTA HAND</c:v>
                </c:pt>
                <c:pt idx="3">
                  <c:v>DISKR. SKÄMT</c:v>
                </c:pt>
                <c:pt idx="4">
                  <c:v>GENOMSNITT</c:v>
                </c:pt>
              </c:strCache>
            </c:strRef>
          </c:cat>
          <c:val>
            <c:numRef>
              <c:f>'[Machokulturindex Kopia av byggcheferna stapeldiagram ^M data från arbetslivet i stort.xlsx]Corrected skämt3'!$P$46:$T$46</c:f>
              <c:numCache>
                <c:formatCode>0%</c:formatCode>
                <c:ptCount val="5"/>
                <c:pt idx="0">
                  <c:v>0.36</c:v>
                </c:pt>
                <c:pt idx="1">
                  <c:v>0.35</c:v>
                </c:pt>
                <c:pt idx="2">
                  <c:v>0.44</c:v>
                </c:pt>
                <c:pt idx="3">
                  <c:v>0.67</c:v>
                </c:pt>
                <c:pt idx="4">
                  <c:v>0.46</c:v>
                </c:pt>
              </c:numCache>
            </c:numRef>
          </c:val>
          <c:extLst>
            <c:ext xmlns:c16="http://schemas.microsoft.com/office/drawing/2014/chart" uri="{C3380CC4-5D6E-409C-BE32-E72D297353CC}">
              <c16:uniqueId val="{00000000-7DA2-4B43-BFC9-E9FBA50B083F}"/>
            </c:ext>
          </c:extLst>
        </c:ser>
        <c:ser>
          <c:idx val="1"/>
          <c:order val="1"/>
          <c:tx>
            <c:strRef>
              <c:f>'[Machokulturindex Kopia av byggcheferna stapeldiagram ^M data från arbetslivet i stort.xlsx]Corrected skämt3'!$O$47</c:f>
              <c:strCache>
                <c:ptCount val="1"/>
                <c:pt idx="0">
                  <c:v>Arbetare i arbetslivet i stort</c:v>
                </c:pt>
              </c:strCache>
            </c:strRef>
          </c:tx>
          <c:spPr>
            <a:solidFill>
              <a:schemeClr val="accent2"/>
            </a:solidFill>
            <a:ln>
              <a:noFill/>
            </a:ln>
            <a:effectLst/>
          </c:spPr>
          <c:invertIfNegative val="0"/>
          <c:cat>
            <c:strRef>
              <c:f>'[Machokulturindex Kopia av byggcheferna stapeldiagram ^M data från arbetslivet i stort.xlsx]Corrected skämt3'!$P$45:$T$45</c:f>
              <c:strCache>
                <c:ptCount val="5"/>
                <c:pt idx="0">
                  <c:v>VISA INTE SVAGHET</c:v>
                </c:pt>
                <c:pt idx="1">
                  <c:v>STYRKA &amp; UTHÅLLIGHET</c:v>
                </c:pt>
                <c:pt idx="2">
                  <c:v>JOBBET I FÖRSTA HAND</c:v>
                </c:pt>
                <c:pt idx="3">
                  <c:v>DISKR. SKÄMT</c:v>
                </c:pt>
                <c:pt idx="4">
                  <c:v>GENOMSNITT</c:v>
                </c:pt>
              </c:strCache>
            </c:strRef>
          </c:cat>
          <c:val>
            <c:numRef>
              <c:f>'[Machokulturindex Kopia av byggcheferna stapeldiagram ^M data från arbetslivet i stort.xlsx]Corrected skämt3'!$P$47:$T$47</c:f>
              <c:numCache>
                <c:formatCode>0%</c:formatCode>
                <c:ptCount val="5"/>
                <c:pt idx="0">
                  <c:v>0.36</c:v>
                </c:pt>
                <c:pt idx="1">
                  <c:v>0.34</c:v>
                </c:pt>
                <c:pt idx="2">
                  <c:v>0.44</c:v>
                </c:pt>
                <c:pt idx="3">
                  <c:v>0.7</c:v>
                </c:pt>
                <c:pt idx="4">
                  <c:v>0.46</c:v>
                </c:pt>
              </c:numCache>
            </c:numRef>
          </c:val>
          <c:extLst>
            <c:ext xmlns:c16="http://schemas.microsoft.com/office/drawing/2014/chart" uri="{C3380CC4-5D6E-409C-BE32-E72D297353CC}">
              <c16:uniqueId val="{00000001-7DA2-4B43-BFC9-E9FBA50B083F}"/>
            </c:ext>
          </c:extLst>
        </c:ser>
        <c:ser>
          <c:idx val="2"/>
          <c:order val="2"/>
          <c:tx>
            <c:strRef>
              <c:f>'[Machokulturindex Kopia av byggcheferna stapeldiagram ^M data från arbetslivet i stort.xlsx]Corrected skämt3'!$O$48</c:f>
              <c:strCache>
                <c:ptCount val="1"/>
                <c:pt idx="0">
                  <c:v>Tjänstemän i arbetslivet i stort</c:v>
                </c:pt>
              </c:strCache>
            </c:strRef>
          </c:tx>
          <c:spPr>
            <a:solidFill>
              <a:schemeClr val="accent3"/>
            </a:solidFill>
            <a:ln>
              <a:noFill/>
            </a:ln>
            <a:effectLst/>
          </c:spPr>
          <c:invertIfNegative val="0"/>
          <c:cat>
            <c:strRef>
              <c:f>'[Machokulturindex Kopia av byggcheferna stapeldiagram ^M data från arbetslivet i stort.xlsx]Corrected skämt3'!$P$45:$T$45</c:f>
              <c:strCache>
                <c:ptCount val="5"/>
                <c:pt idx="0">
                  <c:v>VISA INTE SVAGHET</c:v>
                </c:pt>
                <c:pt idx="1">
                  <c:v>STYRKA &amp; UTHÅLLIGHET</c:v>
                </c:pt>
                <c:pt idx="2">
                  <c:v>JOBBET I FÖRSTA HAND</c:v>
                </c:pt>
                <c:pt idx="3">
                  <c:v>DISKR. SKÄMT</c:v>
                </c:pt>
                <c:pt idx="4">
                  <c:v>GENOMSNITT</c:v>
                </c:pt>
              </c:strCache>
            </c:strRef>
          </c:cat>
          <c:val>
            <c:numRef>
              <c:f>'[Machokulturindex Kopia av byggcheferna stapeldiagram ^M data från arbetslivet i stort.xlsx]Corrected skämt3'!$P$48:$T$48</c:f>
              <c:numCache>
                <c:formatCode>0%</c:formatCode>
                <c:ptCount val="5"/>
                <c:pt idx="0">
                  <c:v>0.33</c:v>
                </c:pt>
                <c:pt idx="1">
                  <c:v>0.34</c:v>
                </c:pt>
                <c:pt idx="2">
                  <c:v>0.39</c:v>
                </c:pt>
                <c:pt idx="3">
                  <c:v>0.56999999999999995</c:v>
                </c:pt>
                <c:pt idx="4">
                  <c:v>0.41</c:v>
                </c:pt>
              </c:numCache>
            </c:numRef>
          </c:val>
          <c:extLst>
            <c:ext xmlns:c16="http://schemas.microsoft.com/office/drawing/2014/chart" uri="{C3380CC4-5D6E-409C-BE32-E72D297353CC}">
              <c16:uniqueId val="{00000002-7DA2-4B43-BFC9-E9FBA50B083F}"/>
            </c:ext>
          </c:extLst>
        </c:ser>
        <c:ser>
          <c:idx val="3"/>
          <c:order val="3"/>
          <c:tx>
            <c:strRef>
              <c:f>'[Machokulturindex Kopia av byggcheferna stapeldiagram ^M data från arbetslivet i stort.xlsx]Corrected skämt3'!$O$49</c:f>
              <c:strCache>
                <c:ptCount val="1"/>
                <c:pt idx="0">
                  <c:v>Chefer i arbetslivet i stort</c:v>
                </c:pt>
              </c:strCache>
            </c:strRef>
          </c:tx>
          <c:spPr>
            <a:solidFill>
              <a:schemeClr val="accent4"/>
            </a:solidFill>
            <a:ln>
              <a:noFill/>
            </a:ln>
            <a:effectLst/>
          </c:spPr>
          <c:invertIfNegative val="0"/>
          <c:cat>
            <c:strRef>
              <c:f>'[Machokulturindex Kopia av byggcheferna stapeldiagram ^M data från arbetslivet i stort.xlsx]Corrected skämt3'!$P$45:$T$45</c:f>
              <c:strCache>
                <c:ptCount val="5"/>
                <c:pt idx="0">
                  <c:v>VISA INTE SVAGHET</c:v>
                </c:pt>
                <c:pt idx="1">
                  <c:v>STYRKA &amp; UTHÅLLIGHET</c:v>
                </c:pt>
                <c:pt idx="2">
                  <c:v>JOBBET I FÖRSTA HAND</c:v>
                </c:pt>
                <c:pt idx="3">
                  <c:v>DISKR. SKÄMT</c:v>
                </c:pt>
                <c:pt idx="4">
                  <c:v>GENOMSNITT</c:v>
                </c:pt>
              </c:strCache>
            </c:strRef>
          </c:cat>
          <c:val>
            <c:numRef>
              <c:f>'[Machokulturindex Kopia av byggcheferna stapeldiagram ^M data från arbetslivet i stort.xlsx]Corrected skämt3'!$P$49:$T$49</c:f>
              <c:numCache>
                <c:formatCode>0%</c:formatCode>
                <c:ptCount val="5"/>
                <c:pt idx="0">
                  <c:v>0.3</c:v>
                </c:pt>
                <c:pt idx="1">
                  <c:v>0.38</c:v>
                </c:pt>
                <c:pt idx="2">
                  <c:v>0.46</c:v>
                </c:pt>
                <c:pt idx="3">
                  <c:v>0.62</c:v>
                </c:pt>
                <c:pt idx="4">
                  <c:v>0.44</c:v>
                </c:pt>
              </c:numCache>
            </c:numRef>
          </c:val>
          <c:extLst>
            <c:ext xmlns:c16="http://schemas.microsoft.com/office/drawing/2014/chart" uri="{C3380CC4-5D6E-409C-BE32-E72D297353CC}">
              <c16:uniqueId val="{00000003-7DA2-4B43-BFC9-E9FBA50B083F}"/>
            </c:ext>
          </c:extLst>
        </c:ser>
        <c:dLbls>
          <c:showLegendKey val="0"/>
          <c:showVal val="0"/>
          <c:showCatName val="0"/>
          <c:showSerName val="0"/>
          <c:showPercent val="0"/>
          <c:showBubbleSize val="0"/>
        </c:dLbls>
        <c:gapWidth val="182"/>
        <c:axId val="563716752"/>
        <c:axId val="563717080"/>
      </c:barChart>
      <c:catAx>
        <c:axId val="56371675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563717080"/>
        <c:crosses val="autoZero"/>
        <c:auto val="1"/>
        <c:lblAlgn val="ctr"/>
        <c:lblOffset val="100"/>
        <c:noMultiLvlLbl val="0"/>
      </c:catAx>
      <c:valAx>
        <c:axId val="56371708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5637167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noFill/>
    <a:ln>
      <a:noFill/>
    </a:ln>
    <a:effectLst/>
  </c:spPr>
  <c:txPr>
    <a:bodyPr/>
    <a:lstStyle/>
    <a:p>
      <a:pPr>
        <a:defRPr/>
      </a:pPr>
      <a:endParaRPr lang="sv-S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sv-S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2" name="Google Shape;142;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3" name="Google Shape;143;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9" name="Google Shape;209;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5" name="Google Shape;215;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3" name="Google Shape;223;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9" name="Google Shape;229;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9" name="Google Shape;149;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5" name="Google Shape;155;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2" name="Google Shape;162;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8" name="Google Shape;168;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3" name="Google Shape;173;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0" name="Google Shape;180;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6" name="Google Shape;196;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3" name="Google Shape;203;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10.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 Id="rId3" Type="http://schemas.openxmlformats.org/officeDocument/2006/relationships/image" Target="../media/image11.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 Id="rId3" Type="http://schemas.openxmlformats.org/officeDocument/2006/relationships/image" Target="../media/image11.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g"/><Relationship Id="rId3" Type="http://schemas.openxmlformats.org/officeDocument/2006/relationships/image" Target="../media/image11.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 Id="rId3" Type="http://schemas.openxmlformats.org/officeDocument/2006/relationships/image" Target="../media/image1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jpg"/><Relationship Id="rId3" Type="http://schemas.openxmlformats.org/officeDocument/2006/relationships/image" Target="../media/image10.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jpg"/><Relationship Id="rId3" Type="http://schemas.openxmlformats.org/officeDocument/2006/relationships/image" Target="../media/image10.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1.png"/><Relationship Id="rId3" Type="http://schemas.openxmlformats.org/officeDocument/2006/relationships/image" Target="../media/image5.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1.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5.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rt">
  <p:cSld name="Start">
    <p:bg>
      <p:bgPr>
        <a:gradFill>
          <a:gsLst>
            <a:gs pos="0">
              <a:schemeClr val="lt2"/>
            </a:gs>
            <a:gs pos="100000">
              <a:schemeClr val="dk2"/>
            </a:gs>
          </a:gsLst>
          <a:lin ang="0" scaled="0"/>
        </a:gradFill>
      </p:bgPr>
    </p:bg>
    <p:spTree>
      <p:nvGrpSpPr>
        <p:cNvPr id="17" name="Shape 17"/>
        <p:cNvGrpSpPr/>
        <p:nvPr/>
      </p:nvGrpSpPr>
      <p:grpSpPr>
        <a:xfrm>
          <a:off x="0" y="0"/>
          <a:ext cx="0" cy="0"/>
          <a:chOff x="0" y="0"/>
          <a:chExt cx="0" cy="0"/>
        </a:xfrm>
      </p:grpSpPr>
      <p:sp>
        <p:nvSpPr>
          <p:cNvPr id="18" name="Google Shape;18;p15"/>
          <p:cNvSpPr txBox="1"/>
          <p:nvPr>
            <p:ph type="title"/>
          </p:nvPr>
        </p:nvSpPr>
        <p:spPr>
          <a:xfrm>
            <a:off x="803482" y="1184933"/>
            <a:ext cx="7537036" cy="1363484"/>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Clr>
                <a:schemeClr val="lt1"/>
              </a:buClr>
              <a:buSzPts val="6000"/>
              <a:buFont typeface="Impact"/>
              <a:buNone/>
              <a:defRPr b="0" sz="6000" cap="none">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15"/>
          <p:cNvSpPr txBox="1"/>
          <p:nvPr/>
        </p:nvSpPr>
        <p:spPr>
          <a:xfrm>
            <a:off x="1003610" y="4755995"/>
            <a:ext cx="0" cy="0"/>
          </a:xfrm>
          <a:prstGeom prst="rect">
            <a:avLst/>
          </a:prstGeom>
          <a:noFill/>
          <a:ln>
            <a:noFill/>
          </a:ln>
        </p:spPr>
        <p:txBody>
          <a:bodyPr anchorCtr="0" anchor="b" bIns="45700" lIns="91425" spcFirstLastPara="1" rIns="91425" wrap="square" tIns="45700">
            <a:normAutofit fontScale="25000" lnSpcReduction="20000"/>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pic>
        <p:nvPicPr>
          <p:cNvPr id="20" name="Google Shape;20;p15"/>
          <p:cNvPicPr preferRelativeResize="0"/>
          <p:nvPr/>
        </p:nvPicPr>
        <p:blipFill rotWithShape="1">
          <a:blip r:embed="rId2">
            <a:alphaModFix/>
          </a:blip>
          <a:srcRect b="0" l="0" r="0" t="0"/>
          <a:stretch/>
        </p:blipFill>
        <p:spPr>
          <a:xfrm>
            <a:off x="-227705" y="2613343"/>
            <a:ext cx="3532926" cy="2351604"/>
          </a:xfrm>
          <a:prstGeom prst="rect">
            <a:avLst/>
          </a:prstGeom>
          <a:noFill/>
          <a:ln>
            <a:noFill/>
          </a:ln>
        </p:spPr>
      </p:pic>
      <p:sp>
        <p:nvSpPr>
          <p:cNvPr id="21" name="Google Shape;21;p15"/>
          <p:cNvSpPr txBox="1"/>
          <p:nvPr>
            <p:ph idx="1" type="body"/>
          </p:nvPr>
        </p:nvSpPr>
        <p:spPr>
          <a:xfrm>
            <a:off x="1376171" y="2740166"/>
            <a:ext cx="6391658" cy="1187165"/>
          </a:xfrm>
          <a:prstGeom prst="rect">
            <a:avLst/>
          </a:prstGeom>
          <a:noFill/>
          <a:ln>
            <a:noFill/>
          </a:ln>
        </p:spPr>
        <p:txBody>
          <a:bodyPr anchorCtr="0" anchor="t" bIns="45700" lIns="91425" spcFirstLastPara="1" rIns="91425" wrap="square" tIns="45700">
            <a:noAutofit/>
          </a:bodyPr>
          <a:lstStyle>
            <a:lvl1pPr indent="-228600" lvl="0" marL="457200" algn="ctr">
              <a:lnSpc>
                <a:spcPct val="120000"/>
              </a:lnSpc>
              <a:spcBef>
                <a:spcPts val="480"/>
              </a:spcBef>
              <a:spcAft>
                <a:spcPts val="0"/>
              </a:spcAft>
              <a:buClr>
                <a:schemeClr val="dk1"/>
              </a:buClr>
              <a:buSzPts val="2400"/>
              <a:buNone/>
              <a:defRPr sz="2400">
                <a:solidFill>
                  <a:schemeClr val="dk1"/>
                </a:solidFill>
              </a:defRPr>
            </a:lvl1pPr>
            <a:lvl2pPr indent="-228600" lvl="1" marL="914400" algn="l">
              <a:spcBef>
                <a:spcPts val="360"/>
              </a:spcBef>
              <a:spcAft>
                <a:spcPts val="0"/>
              </a:spcAft>
              <a:buClr>
                <a:srgbClr val="8D8D8D"/>
              </a:buClr>
              <a:buSzPts val="1800"/>
              <a:buNone/>
              <a:defRPr sz="1800">
                <a:solidFill>
                  <a:srgbClr val="8D8D8D"/>
                </a:solidFill>
              </a:defRPr>
            </a:lvl2pPr>
            <a:lvl3pPr indent="-228600" lvl="2" marL="1371600" algn="l">
              <a:spcBef>
                <a:spcPts val="320"/>
              </a:spcBef>
              <a:spcAft>
                <a:spcPts val="0"/>
              </a:spcAft>
              <a:buClr>
                <a:srgbClr val="8D8D8D"/>
              </a:buClr>
              <a:buSzPts val="1600"/>
              <a:buNone/>
              <a:defRPr sz="1600">
                <a:solidFill>
                  <a:srgbClr val="8D8D8D"/>
                </a:solidFill>
              </a:defRPr>
            </a:lvl3pPr>
            <a:lvl4pPr indent="-228600" lvl="3" marL="1828800" algn="l">
              <a:spcBef>
                <a:spcPts val="280"/>
              </a:spcBef>
              <a:spcAft>
                <a:spcPts val="0"/>
              </a:spcAft>
              <a:buClr>
                <a:srgbClr val="8D8D8D"/>
              </a:buClr>
              <a:buSzPts val="1400"/>
              <a:buNone/>
              <a:defRPr sz="1400">
                <a:solidFill>
                  <a:srgbClr val="8D8D8D"/>
                </a:solidFill>
              </a:defRPr>
            </a:lvl4pPr>
            <a:lvl5pPr indent="-228600" lvl="4" marL="2286000" algn="l">
              <a:spcBef>
                <a:spcPts val="280"/>
              </a:spcBef>
              <a:spcAft>
                <a:spcPts val="0"/>
              </a:spcAft>
              <a:buClr>
                <a:srgbClr val="8D8D8D"/>
              </a:buClr>
              <a:buSzPts val="1400"/>
              <a:buNone/>
              <a:defRPr sz="1400">
                <a:solidFill>
                  <a:srgbClr val="8D8D8D"/>
                </a:solidFill>
              </a:defRPr>
            </a:lvl5pPr>
            <a:lvl6pPr indent="-228600" lvl="5" marL="2743200" algn="l">
              <a:spcBef>
                <a:spcPts val="280"/>
              </a:spcBef>
              <a:spcAft>
                <a:spcPts val="0"/>
              </a:spcAft>
              <a:buClr>
                <a:srgbClr val="8D8D8D"/>
              </a:buClr>
              <a:buSzPts val="1400"/>
              <a:buNone/>
              <a:defRPr sz="1400">
                <a:solidFill>
                  <a:srgbClr val="8D8D8D"/>
                </a:solidFill>
              </a:defRPr>
            </a:lvl6pPr>
            <a:lvl7pPr indent="-228600" lvl="6" marL="3200400" algn="l">
              <a:spcBef>
                <a:spcPts val="280"/>
              </a:spcBef>
              <a:spcAft>
                <a:spcPts val="0"/>
              </a:spcAft>
              <a:buClr>
                <a:srgbClr val="8D8D8D"/>
              </a:buClr>
              <a:buSzPts val="1400"/>
              <a:buNone/>
              <a:defRPr sz="1400">
                <a:solidFill>
                  <a:srgbClr val="8D8D8D"/>
                </a:solidFill>
              </a:defRPr>
            </a:lvl7pPr>
            <a:lvl8pPr indent="-228600" lvl="7" marL="3657600" algn="l">
              <a:spcBef>
                <a:spcPts val="280"/>
              </a:spcBef>
              <a:spcAft>
                <a:spcPts val="0"/>
              </a:spcAft>
              <a:buClr>
                <a:srgbClr val="8D8D8D"/>
              </a:buClr>
              <a:buSzPts val="1400"/>
              <a:buNone/>
              <a:defRPr sz="1400">
                <a:solidFill>
                  <a:srgbClr val="8D8D8D"/>
                </a:solidFill>
              </a:defRPr>
            </a:lvl8pPr>
            <a:lvl9pPr indent="-228600" lvl="8" marL="4114800" algn="l">
              <a:spcBef>
                <a:spcPts val="280"/>
              </a:spcBef>
              <a:spcAft>
                <a:spcPts val="0"/>
              </a:spcAft>
              <a:buClr>
                <a:srgbClr val="8D8D8D"/>
              </a:buClr>
              <a:buSzPts val="1400"/>
              <a:buNone/>
              <a:defRPr sz="1400">
                <a:solidFill>
                  <a:srgbClr val="8D8D8D"/>
                </a:solidFill>
              </a:defRPr>
            </a:lvl9pPr>
          </a:lstStyle>
          <a:p/>
        </p:txBody>
      </p:sp>
      <p:pic>
        <p:nvPicPr>
          <p:cNvPr id="22" name="Google Shape;22;p15"/>
          <p:cNvPicPr preferRelativeResize="0"/>
          <p:nvPr/>
        </p:nvPicPr>
        <p:blipFill rotWithShape="1">
          <a:blip r:embed="rId3">
            <a:alphaModFix/>
          </a:blip>
          <a:srcRect b="0" l="0" r="0" t="0"/>
          <a:stretch/>
        </p:blipFill>
        <p:spPr>
          <a:xfrm>
            <a:off x="8040984" y="4629880"/>
            <a:ext cx="928131" cy="405407"/>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500"/>
                                        <p:tgtEl>
                                          <p:spTgt spid="18"/>
                                        </p:tgtEl>
                                        <p:attrNameLst>
                                          <p:attrName>ppt_w</p:attrName>
                                        </p:attrNameLst>
                                      </p:cBhvr>
                                      <p:tavLst>
                                        <p:tav fmla="" tm="0">
                                          <p:val>
                                            <p:strVal val="0"/>
                                          </p:val>
                                        </p:tav>
                                        <p:tav fmla="" tm="100000">
                                          <p:val>
                                            <p:strVal val="#ppt_w"/>
                                          </p:val>
                                        </p:tav>
                                      </p:tavLst>
                                    </p:anim>
                                    <p:anim calcmode="lin" valueType="num">
                                      <p:cBhvr additive="base">
                                        <p:cTn dur="500"/>
                                        <p:tgtEl>
                                          <p:spTgt spid="18"/>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om" showMasterSp="0" type="blank">
  <p:cSld name="BLANK">
    <p:bg>
      <p:bgPr>
        <a:solidFill>
          <a:srgbClr val="FBE6D1"/>
        </a:solidFill>
      </p:bgPr>
    </p:bg>
    <p:spTree>
      <p:nvGrpSpPr>
        <p:cNvPr id="68" name="Shape 68"/>
        <p:cNvGrpSpPr/>
        <p:nvPr/>
      </p:nvGrpSpPr>
      <p:grpSpPr>
        <a:xfrm>
          <a:off x="0" y="0"/>
          <a:ext cx="0" cy="0"/>
          <a:chOff x="0" y="0"/>
          <a:chExt cx="0" cy="0"/>
        </a:xfrm>
      </p:grpSpPr>
      <p:pic>
        <p:nvPicPr>
          <p:cNvPr id="69" name="Google Shape;69;p24"/>
          <p:cNvPicPr preferRelativeResize="0"/>
          <p:nvPr/>
        </p:nvPicPr>
        <p:blipFill rotWithShape="1">
          <a:blip r:embed="rId2">
            <a:alphaModFix/>
          </a:blip>
          <a:srcRect b="0" l="0" r="0" t="0"/>
          <a:stretch/>
        </p:blipFill>
        <p:spPr>
          <a:xfrm>
            <a:off x="8040028" y="4629462"/>
            <a:ext cx="930043" cy="406243"/>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Presentationssida">
  <p:cSld name="1_Presentationssida">
    <p:bg>
      <p:bgPr>
        <a:gradFill>
          <a:gsLst>
            <a:gs pos="0">
              <a:schemeClr val="accent3"/>
            </a:gs>
            <a:gs pos="99000">
              <a:schemeClr val="accent2"/>
            </a:gs>
            <a:gs pos="100000">
              <a:schemeClr val="accent2"/>
            </a:gs>
          </a:gsLst>
          <a:lin ang="0" scaled="0"/>
        </a:gradFill>
      </p:bgPr>
    </p:bg>
    <p:spTree>
      <p:nvGrpSpPr>
        <p:cNvPr id="70" name="Shape 70"/>
        <p:cNvGrpSpPr/>
        <p:nvPr/>
      </p:nvGrpSpPr>
      <p:grpSpPr>
        <a:xfrm>
          <a:off x="0" y="0"/>
          <a:ext cx="0" cy="0"/>
          <a:chOff x="0" y="0"/>
          <a:chExt cx="0" cy="0"/>
        </a:xfrm>
      </p:grpSpPr>
      <p:sp>
        <p:nvSpPr>
          <p:cNvPr id="71" name="Google Shape;71;p25"/>
          <p:cNvSpPr txBox="1"/>
          <p:nvPr>
            <p:ph type="title"/>
          </p:nvPr>
        </p:nvSpPr>
        <p:spPr>
          <a:xfrm>
            <a:off x="439199" y="361179"/>
            <a:ext cx="4557674" cy="627354"/>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Clr>
                <a:schemeClr val="lt1"/>
              </a:buClr>
              <a:buSzPts val="3200"/>
              <a:buFont typeface="Impact"/>
              <a:buNone/>
              <a:defRPr b="0" sz="32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2" name="Google Shape;72;p25"/>
          <p:cNvSpPr txBox="1"/>
          <p:nvPr>
            <p:ph idx="1" type="body"/>
          </p:nvPr>
        </p:nvSpPr>
        <p:spPr>
          <a:xfrm>
            <a:off x="439199" y="1943207"/>
            <a:ext cx="4557674" cy="1196740"/>
          </a:xfrm>
          <a:prstGeom prst="rect">
            <a:avLst/>
          </a:prstGeom>
          <a:noFill/>
          <a:ln>
            <a:noFill/>
          </a:ln>
        </p:spPr>
        <p:txBody>
          <a:bodyPr anchorCtr="0" anchor="t" bIns="45700" lIns="91425" spcFirstLastPara="1" rIns="91425" wrap="square" tIns="45700">
            <a:noAutofit/>
          </a:bodyPr>
          <a:lstStyle>
            <a:lvl1pPr indent="-228600" lvl="0" marL="457200" algn="l">
              <a:lnSpc>
                <a:spcPct val="111111"/>
              </a:lnSpc>
              <a:spcBef>
                <a:spcPts val="360"/>
              </a:spcBef>
              <a:spcAft>
                <a:spcPts val="0"/>
              </a:spcAft>
              <a:buClr>
                <a:schemeClr val="dk1"/>
              </a:buClr>
              <a:buSzPts val="1800"/>
              <a:buNone/>
              <a:defRPr sz="1800">
                <a:solidFill>
                  <a:schemeClr val="dk1"/>
                </a:solidFill>
              </a:defRPr>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73" name="Google Shape;73;p25"/>
          <p:cNvSpPr txBox="1"/>
          <p:nvPr>
            <p:ph idx="2" type="body"/>
          </p:nvPr>
        </p:nvSpPr>
        <p:spPr>
          <a:xfrm>
            <a:off x="439161" y="988533"/>
            <a:ext cx="4557712" cy="365435"/>
          </a:xfrm>
          <a:prstGeom prst="rect">
            <a:avLst/>
          </a:prstGeom>
          <a:noFill/>
          <a:ln>
            <a:noFill/>
          </a:ln>
        </p:spPr>
        <p:txBody>
          <a:bodyPr anchorCtr="0" anchor="ctr" bIns="45700" lIns="91425" spcFirstLastPara="1" rIns="91425" wrap="square" tIns="45700">
            <a:noAutofit/>
          </a:bodyPr>
          <a:lstStyle>
            <a:lvl1pPr indent="-228600" lvl="0" marL="457200" algn="l">
              <a:spcBef>
                <a:spcPts val="400"/>
              </a:spcBef>
              <a:spcAft>
                <a:spcPts val="0"/>
              </a:spcAft>
              <a:buClr>
                <a:schemeClr val="dk1"/>
              </a:buClr>
              <a:buSzPts val="2000"/>
              <a:buNone/>
              <a:defRPr b="1" sz="2000">
                <a:solidFill>
                  <a:schemeClr val="dk1"/>
                </a:solidFill>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4" name="Google Shape;74;p25"/>
          <p:cNvSpPr txBox="1"/>
          <p:nvPr>
            <p:ph idx="3" type="body"/>
          </p:nvPr>
        </p:nvSpPr>
        <p:spPr>
          <a:xfrm>
            <a:off x="439161" y="1353968"/>
            <a:ext cx="4557712" cy="383707"/>
          </a:xfrm>
          <a:prstGeom prst="rect">
            <a:avLst/>
          </a:prstGeom>
          <a:noFill/>
          <a:ln>
            <a:noFill/>
          </a:ln>
        </p:spPr>
        <p:txBody>
          <a:bodyPr anchorCtr="0" anchor="ctr" bIns="45700" lIns="91425" spcFirstLastPara="1" rIns="91425" wrap="square" tIns="45700">
            <a:noAutofit/>
          </a:bodyPr>
          <a:lstStyle>
            <a:lvl1pPr indent="-228600" lvl="0" marL="457200" algn="l">
              <a:spcBef>
                <a:spcPts val="400"/>
              </a:spcBef>
              <a:spcAft>
                <a:spcPts val="0"/>
              </a:spcAft>
              <a:buClr>
                <a:schemeClr val="dk1"/>
              </a:buClr>
              <a:buSzPts val="2000"/>
              <a:buNone/>
              <a:defRPr b="1" sz="2000">
                <a:solidFill>
                  <a:schemeClr val="dk1"/>
                </a:solidFill>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5" name="Google Shape;75;p25"/>
          <p:cNvSpPr/>
          <p:nvPr>
            <p:ph idx="4" type="pic"/>
          </p:nvPr>
        </p:nvSpPr>
        <p:spPr>
          <a:xfrm rot="332390">
            <a:off x="5610985" y="477450"/>
            <a:ext cx="2617510" cy="3837741"/>
          </a:xfrm>
          <a:prstGeom prst="rect">
            <a:avLst/>
          </a:prstGeom>
          <a:solidFill>
            <a:srgbClr val="D8D8D8"/>
          </a:solidFill>
          <a:ln cap="flat" cmpd="sng" w="88900">
            <a:solidFill>
              <a:schemeClr val="lt1"/>
            </a:solidFill>
            <a:prstDash val="solid"/>
            <a:miter lim="800000"/>
            <a:headEnd len="sm" w="sm" type="none"/>
            <a:tailEnd len="sm" w="sm" type="none"/>
          </a:ln>
          <a:effectLst>
            <a:outerShdw blurRad="50800" rotWithShape="0" algn="tl" dir="2700000" dist="38100">
              <a:srgbClr val="000000">
                <a:alpha val="42745"/>
              </a:srgbClr>
            </a:outerShdw>
          </a:effectLst>
        </p:spPr>
      </p:sp>
      <p:pic>
        <p:nvPicPr>
          <p:cNvPr id="76" name="Google Shape;76;p25"/>
          <p:cNvPicPr preferRelativeResize="0"/>
          <p:nvPr/>
        </p:nvPicPr>
        <p:blipFill rotWithShape="1">
          <a:blip r:embed="rId2">
            <a:alphaModFix/>
          </a:blip>
          <a:srcRect b="0" l="0" r="0" t="0"/>
          <a:stretch/>
        </p:blipFill>
        <p:spPr>
          <a:xfrm>
            <a:off x="8040984" y="4629880"/>
            <a:ext cx="928131" cy="405407"/>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1000"/>
                                  </p:stCondLst>
                                  <p:childTnLst>
                                    <p:set>
                                      <p:cBhvr>
                                        <p:cTn dur="1" fill="hold">
                                          <p:stCondLst>
                                            <p:cond delay="0"/>
                                          </p:stCondLst>
                                        </p:cTn>
                                        <p:tgtEl>
                                          <p:spTgt spid="7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Avsnittsrubrik">
  <p:cSld name="1_Avsnittsrubrik">
    <p:bg>
      <p:bgPr>
        <a:gradFill>
          <a:gsLst>
            <a:gs pos="0">
              <a:schemeClr val="accent1"/>
            </a:gs>
            <a:gs pos="100000">
              <a:srgbClr val="9AC3D0"/>
            </a:gs>
          </a:gsLst>
          <a:lin ang="11400000" scaled="0"/>
        </a:gradFill>
      </p:bgPr>
    </p:bg>
    <p:spTree>
      <p:nvGrpSpPr>
        <p:cNvPr id="77" name="Shape 77"/>
        <p:cNvGrpSpPr/>
        <p:nvPr/>
      </p:nvGrpSpPr>
      <p:grpSpPr>
        <a:xfrm>
          <a:off x="0" y="0"/>
          <a:ext cx="0" cy="0"/>
          <a:chOff x="0" y="0"/>
          <a:chExt cx="0" cy="0"/>
        </a:xfrm>
      </p:grpSpPr>
      <p:sp>
        <p:nvSpPr>
          <p:cNvPr id="78" name="Google Shape;78;p26"/>
          <p:cNvSpPr txBox="1"/>
          <p:nvPr>
            <p:ph type="title"/>
          </p:nvPr>
        </p:nvSpPr>
        <p:spPr>
          <a:xfrm>
            <a:off x="593124" y="720000"/>
            <a:ext cx="7945395" cy="1070714"/>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Clr>
                <a:schemeClr val="lt1"/>
              </a:buClr>
              <a:buSzPts val="4800"/>
              <a:buFont typeface="Impact"/>
              <a:buNone/>
              <a:defRPr b="0" sz="4800" cap="none">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9" name="Google Shape;79;p26"/>
          <p:cNvSpPr txBox="1"/>
          <p:nvPr>
            <p:ph idx="1" type="body"/>
          </p:nvPr>
        </p:nvSpPr>
        <p:spPr>
          <a:xfrm>
            <a:off x="1329980" y="2011663"/>
            <a:ext cx="6391658" cy="1187165"/>
          </a:xfrm>
          <a:prstGeom prst="rect">
            <a:avLst/>
          </a:prstGeom>
          <a:noFill/>
          <a:ln>
            <a:noFill/>
          </a:ln>
        </p:spPr>
        <p:txBody>
          <a:bodyPr anchorCtr="0" anchor="t" bIns="45700" lIns="91425" spcFirstLastPara="1" rIns="91425" wrap="square" tIns="45700">
            <a:noAutofit/>
          </a:bodyPr>
          <a:lstStyle>
            <a:lvl1pPr indent="-228600" lvl="0" marL="457200" algn="l">
              <a:lnSpc>
                <a:spcPct val="120000"/>
              </a:lnSpc>
              <a:spcBef>
                <a:spcPts val="360"/>
              </a:spcBef>
              <a:spcAft>
                <a:spcPts val="0"/>
              </a:spcAft>
              <a:buClr>
                <a:schemeClr val="dk1"/>
              </a:buClr>
              <a:buSzPts val="1800"/>
              <a:buNone/>
              <a:defRPr sz="1800">
                <a:solidFill>
                  <a:schemeClr val="dk1"/>
                </a:solidFill>
              </a:defRPr>
            </a:lvl1pPr>
            <a:lvl2pPr indent="-228600" lvl="1" marL="914400" algn="l">
              <a:spcBef>
                <a:spcPts val="360"/>
              </a:spcBef>
              <a:spcAft>
                <a:spcPts val="0"/>
              </a:spcAft>
              <a:buClr>
                <a:srgbClr val="8D8D8D"/>
              </a:buClr>
              <a:buSzPts val="1800"/>
              <a:buNone/>
              <a:defRPr sz="1800">
                <a:solidFill>
                  <a:srgbClr val="8D8D8D"/>
                </a:solidFill>
              </a:defRPr>
            </a:lvl2pPr>
            <a:lvl3pPr indent="-228600" lvl="2" marL="1371600" algn="l">
              <a:spcBef>
                <a:spcPts val="320"/>
              </a:spcBef>
              <a:spcAft>
                <a:spcPts val="0"/>
              </a:spcAft>
              <a:buClr>
                <a:srgbClr val="8D8D8D"/>
              </a:buClr>
              <a:buSzPts val="1600"/>
              <a:buNone/>
              <a:defRPr sz="1600">
                <a:solidFill>
                  <a:srgbClr val="8D8D8D"/>
                </a:solidFill>
              </a:defRPr>
            </a:lvl3pPr>
            <a:lvl4pPr indent="-228600" lvl="3" marL="1828800" algn="l">
              <a:spcBef>
                <a:spcPts val="280"/>
              </a:spcBef>
              <a:spcAft>
                <a:spcPts val="0"/>
              </a:spcAft>
              <a:buClr>
                <a:srgbClr val="8D8D8D"/>
              </a:buClr>
              <a:buSzPts val="1400"/>
              <a:buNone/>
              <a:defRPr sz="1400">
                <a:solidFill>
                  <a:srgbClr val="8D8D8D"/>
                </a:solidFill>
              </a:defRPr>
            </a:lvl4pPr>
            <a:lvl5pPr indent="-228600" lvl="4" marL="2286000" algn="l">
              <a:spcBef>
                <a:spcPts val="280"/>
              </a:spcBef>
              <a:spcAft>
                <a:spcPts val="0"/>
              </a:spcAft>
              <a:buClr>
                <a:srgbClr val="8D8D8D"/>
              </a:buClr>
              <a:buSzPts val="1400"/>
              <a:buNone/>
              <a:defRPr sz="1400">
                <a:solidFill>
                  <a:srgbClr val="8D8D8D"/>
                </a:solidFill>
              </a:defRPr>
            </a:lvl5pPr>
            <a:lvl6pPr indent="-228600" lvl="5" marL="2743200" algn="l">
              <a:spcBef>
                <a:spcPts val="280"/>
              </a:spcBef>
              <a:spcAft>
                <a:spcPts val="0"/>
              </a:spcAft>
              <a:buClr>
                <a:srgbClr val="8D8D8D"/>
              </a:buClr>
              <a:buSzPts val="1400"/>
              <a:buNone/>
              <a:defRPr sz="1400">
                <a:solidFill>
                  <a:srgbClr val="8D8D8D"/>
                </a:solidFill>
              </a:defRPr>
            </a:lvl6pPr>
            <a:lvl7pPr indent="-228600" lvl="6" marL="3200400" algn="l">
              <a:spcBef>
                <a:spcPts val="280"/>
              </a:spcBef>
              <a:spcAft>
                <a:spcPts val="0"/>
              </a:spcAft>
              <a:buClr>
                <a:srgbClr val="8D8D8D"/>
              </a:buClr>
              <a:buSzPts val="1400"/>
              <a:buNone/>
              <a:defRPr sz="1400">
                <a:solidFill>
                  <a:srgbClr val="8D8D8D"/>
                </a:solidFill>
              </a:defRPr>
            </a:lvl7pPr>
            <a:lvl8pPr indent="-228600" lvl="7" marL="3657600" algn="l">
              <a:spcBef>
                <a:spcPts val="280"/>
              </a:spcBef>
              <a:spcAft>
                <a:spcPts val="0"/>
              </a:spcAft>
              <a:buClr>
                <a:srgbClr val="8D8D8D"/>
              </a:buClr>
              <a:buSzPts val="1400"/>
              <a:buNone/>
              <a:defRPr sz="1400">
                <a:solidFill>
                  <a:srgbClr val="8D8D8D"/>
                </a:solidFill>
              </a:defRPr>
            </a:lvl8pPr>
            <a:lvl9pPr indent="-228600" lvl="8" marL="4114800" algn="l">
              <a:spcBef>
                <a:spcPts val="280"/>
              </a:spcBef>
              <a:spcAft>
                <a:spcPts val="0"/>
              </a:spcAft>
              <a:buClr>
                <a:srgbClr val="8D8D8D"/>
              </a:buClr>
              <a:buSzPts val="1400"/>
              <a:buNone/>
              <a:defRPr sz="1400">
                <a:solidFill>
                  <a:srgbClr val="8D8D8D"/>
                </a:solidFill>
              </a:defRPr>
            </a:lvl9pPr>
          </a:lstStyle>
          <a:p/>
        </p:txBody>
      </p:sp>
      <p:sp>
        <p:nvSpPr>
          <p:cNvPr id="80" name="Google Shape;80;p26"/>
          <p:cNvSpPr txBox="1"/>
          <p:nvPr>
            <p:ph idx="10" type="dt"/>
          </p:nvPr>
        </p:nvSpPr>
        <p:spPr>
          <a:xfrm>
            <a:off x="1158792" y="4828657"/>
            <a:ext cx="848292" cy="212609"/>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1" name="Google Shape;81;p26"/>
          <p:cNvSpPr txBox="1"/>
          <p:nvPr>
            <p:ph idx="11" type="ftr"/>
          </p:nvPr>
        </p:nvSpPr>
        <p:spPr>
          <a:xfrm>
            <a:off x="2102896" y="4828657"/>
            <a:ext cx="2895600" cy="21049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26"/>
          <p:cNvSpPr txBox="1"/>
          <p:nvPr>
            <p:ph idx="12" type="sldNum"/>
          </p:nvPr>
        </p:nvSpPr>
        <p:spPr>
          <a:xfrm>
            <a:off x="150069" y="4828656"/>
            <a:ext cx="897878" cy="19846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sv-SE"/>
              <a:t>‹#›</a:t>
            </a:fld>
            <a:endParaRPr/>
          </a:p>
        </p:txBody>
      </p:sp>
      <p:pic>
        <p:nvPicPr>
          <p:cNvPr id="83" name="Google Shape;83;p26"/>
          <p:cNvPicPr preferRelativeResize="0"/>
          <p:nvPr/>
        </p:nvPicPr>
        <p:blipFill rotWithShape="1">
          <a:blip r:embed="rId2">
            <a:alphaModFix/>
          </a:blip>
          <a:srcRect b="0" l="0" r="0" t="0"/>
          <a:stretch/>
        </p:blipFill>
        <p:spPr>
          <a:xfrm>
            <a:off x="8040984" y="4629880"/>
            <a:ext cx="928131" cy="405407"/>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4">
                                  <p:stCondLst>
                                    <p:cond delay="0"/>
                                  </p:stCondLst>
                                  <p:childTnLst>
                                    <p:set>
                                      <p:cBhvr>
                                        <p:cTn dur="1" fill="hold">
                                          <p:stCondLst>
                                            <p:cond delay="0"/>
                                          </p:stCondLst>
                                        </p:cTn>
                                        <p:tgtEl>
                                          <p:spTgt spid="78"/>
                                        </p:tgtEl>
                                        <p:attrNameLst>
                                          <p:attrName>style.visibility</p:attrName>
                                        </p:attrNameLst>
                                      </p:cBhvr>
                                      <p:to>
                                        <p:strVal val="visible"/>
                                      </p:to>
                                    </p:set>
                                    <p:anim calcmode="lin" valueType="num">
                                      <p:cBhvr additive="base">
                                        <p:cTn dur="500"/>
                                        <p:tgtEl>
                                          <p:spTgt spid="78"/>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79">
                                            <p:txEl>
                                              <p:pRg end="0" st="0"/>
                                            </p:txEl>
                                          </p:spTgt>
                                        </p:tgtEl>
                                        <p:attrNameLst>
                                          <p:attrName>style.visibility</p:attrName>
                                        </p:attrNameLst>
                                      </p:cBhvr>
                                      <p:to>
                                        <p:strVal val="visible"/>
                                      </p:to>
                                    </p:set>
                                    <p:anim calcmode="lin" valueType="num">
                                      <p:cBhvr additive="base">
                                        <p:cTn dur="500"/>
                                        <p:tgtEl>
                                          <p:spTgt spid="79">
                                            <p:txEl>
                                              <p:pRg end="0" st="0"/>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79">
                                            <p:txEl>
                                              <p:pRg end="1" st="1"/>
                                            </p:txEl>
                                          </p:spTgt>
                                        </p:tgtEl>
                                        <p:attrNameLst>
                                          <p:attrName>style.visibility</p:attrName>
                                        </p:attrNameLst>
                                      </p:cBhvr>
                                      <p:to>
                                        <p:strVal val="visible"/>
                                      </p:to>
                                    </p:set>
                                    <p:anim calcmode="lin" valueType="num">
                                      <p:cBhvr additive="base">
                                        <p:cTn dur="500"/>
                                        <p:tgtEl>
                                          <p:spTgt spid="79">
                                            <p:txEl>
                                              <p:pRg end="1" st="1"/>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79">
                                            <p:txEl>
                                              <p:pRg end="2" st="2"/>
                                            </p:txEl>
                                          </p:spTgt>
                                        </p:tgtEl>
                                        <p:attrNameLst>
                                          <p:attrName>style.visibility</p:attrName>
                                        </p:attrNameLst>
                                      </p:cBhvr>
                                      <p:to>
                                        <p:strVal val="visible"/>
                                      </p:to>
                                    </p:set>
                                    <p:anim calcmode="lin" valueType="num">
                                      <p:cBhvr additive="base">
                                        <p:cTn dur="500"/>
                                        <p:tgtEl>
                                          <p:spTgt spid="79">
                                            <p:txEl>
                                              <p:pRg end="2" st="2"/>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79">
                                            <p:txEl>
                                              <p:pRg end="3" st="3"/>
                                            </p:txEl>
                                          </p:spTgt>
                                        </p:tgtEl>
                                        <p:attrNameLst>
                                          <p:attrName>style.visibility</p:attrName>
                                        </p:attrNameLst>
                                      </p:cBhvr>
                                      <p:to>
                                        <p:strVal val="visible"/>
                                      </p:to>
                                    </p:set>
                                    <p:anim calcmode="lin" valueType="num">
                                      <p:cBhvr additive="base">
                                        <p:cTn dur="500"/>
                                        <p:tgtEl>
                                          <p:spTgt spid="79">
                                            <p:txEl>
                                              <p:pRg end="3" st="3"/>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79">
                                            <p:txEl>
                                              <p:pRg end="4" st="4"/>
                                            </p:txEl>
                                          </p:spTgt>
                                        </p:tgtEl>
                                        <p:attrNameLst>
                                          <p:attrName>style.visibility</p:attrName>
                                        </p:attrNameLst>
                                      </p:cBhvr>
                                      <p:to>
                                        <p:strVal val="visible"/>
                                      </p:to>
                                    </p:set>
                                    <p:anim calcmode="lin" valueType="num">
                                      <p:cBhvr additive="base">
                                        <p:cTn dur="500"/>
                                        <p:tgtEl>
                                          <p:spTgt spid="79">
                                            <p:txEl>
                                              <p:pRg end="4" st="4"/>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79">
                                            <p:txEl>
                                              <p:pRg end="5" st="5"/>
                                            </p:txEl>
                                          </p:spTgt>
                                        </p:tgtEl>
                                        <p:attrNameLst>
                                          <p:attrName>style.visibility</p:attrName>
                                        </p:attrNameLst>
                                      </p:cBhvr>
                                      <p:to>
                                        <p:strVal val="visible"/>
                                      </p:to>
                                    </p:set>
                                    <p:anim calcmode="lin" valueType="num">
                                      <p:cBhvr additive="base">
                                        <p:cTn dur="500"/>
                                        <p:tgtEl>
                                          <p:spTgt spid="79">
                                            <p:txEl>
                                              <p:pRg end="5" st="5"/>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79">
                                            <p:txEl>
                                              <p:pRg end="6" st="6"/>
                                            </p:txEl>
                                          </p:spTgt>
                                        </p:tgtEl>
                                        <p:attrNameLst>
                                          <p:attrName>style.visibility</p:attrName>
                                        </p:attrNameLst>
                                      </p:cBhvr>
                                      <p:to>
                                        <p:strVal val="visible"/>
                                      </p:to>
                                    </p:set>
                                    <p:anim calcmode="lin" valueType="num">
                                      <p:cBhvr additive="base">
                                        <p:cTn dur="500"/>
                                        <p:tgtEl>
                                          <p:spTgt spid="79">
                                            <p:txEl>
                                              <p:pRg end="6" st="6"/>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79">
                                            <p:txEl>
                                              <p:pRg end="7" st="7"/>
                                            </p:txEl>
                                          </p:spTgt>
                                        </p:tgtEl>
                                        <p:attrNameLst>
                                          <p:attrName>style.visibility</p:attrName>
                                        </p:attrNameLst>
                                      </p:cBhvr>
                                      <p:to>
                                        <p:strVal val="visible"/>
                                      </p:to>
                                    </p:set>
                                    <p:anim calcmode="lin" valueType="num">
                                      <p:cBhvr additive="base">
                                        <p:cTn dur="500"/>
                                        <p:tgtEl>
                                          <p:spTgt spid="79">
                                            <p:txEl>
                                              <p:pRg end="7" st="7"/>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79">
                                            <p:txEl>
                                              <p:pRg end="8" st="8"/>
                                            </p:txEl>
                                          </p:spTgt>
                                        </p:tgtEl>
                                        <p:attrNameLst>
                                          <p:attrName>style.visibility</p:attrName>
                                        </p:attrNameLst>
                                      </p:cBhvr>
                                      <p:to>
                                        <p:strVal val="visible"/>
                                      </p:to>
                                    </p:set>
                                    <p:anim calcmode="lin" valueType="num">
                                      <p:cBhvr additive="base">
                                        <p:cTn dur="500"/>
                                        <p:tgtEl>
                                          <p:spTgt spid="79">
                                            <p:txEl>
                                              <p:pRg end="8" st="8"/>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Avsnittsrubrik">
  <p:cSld name="2_Avsnittsrubrik">
    <p:bg>
      <p:bgPr>
        <a:gradFill>
          <a:gsLst>
            <a:gs pos="0">
              <a:schemeClr val="lt2"/>
            </a:gs>
            <a:gs pos="100000">
              <a:schemeClr val="dk2"/>
            </a:gs>
          </a:gsLst>
          <a:lin ang="0" scaled="0"/>
        </a:gradFill>
      </p:bgPr>
    </p:bg>
    <p:spTree>
      <p:nvGrpSpPr>
        <p:cNvPr id="84" name="Shape 84"/>
        <p:cNvGrpSpPr/>
        <p:nvPr/>
      </p:nvGrpSpPr>
      <p:grpSpPr>
        <a:xfrm>
          <a:off x="0" y="0"/>
          <a:ext cx="0" cy="0"/>
          <a:chOff x="0" y="0"/>
          <a:chExt cx="0" cy="0"/>
        </a:xfrm>
      </p:grpSpPr>
      <p:pic>
        <p:nvPicPr>
          <p:cNvPr id="85" name="Google Shape;85;p27"/>
          <p:cNvPicPr preferRelativeResize="0"/>
          <p:nvPr/>
        </p:nvPicPr>
        <p:blipFill rotWithShape="1">
          <a:blip r:embed="rId2">
            <a:alphaModFix/>
          </a:blip>
          <a:srcRect b="0" l="0" r="0" t="0"/>
          <a:stretch/>
        </p:blipFill>
        <p:spPr>
          <a:xfrm>
            <a:off x="8040984" y="4629880"/>
            <a:ext cx="928131" cy="405407"/>
          </a:xfrm>
          <a:prstGeom prst="rect">
            <a:avLst/>
          </a:prstGeom>
          <a:noFill/>
          <a:ln>
            <a:noFill/>
          </a:ln>
        </p:spPr>
      </p:pic>
      <p:sp>
        <p:nvSpPr>
          <p:cNvPr id="86" name="Google Shape;86;p27"/>
          <p:cNvSpPr txBox="1"/>
          <p:nvPr>
            <p:ph type="title"/>
          </p:nvPr>
        </p:nvSpPr>
        <p:spPr>
          <a:xfrm>
            <a:off x="593124" y="720000"/>
            <a:ext cx="7945395" cy="1070714"/>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Clr>
                <a:schemeClr val="lt1"/>
              </a:buClr>
              <a:buSzPts val="4800"/>
              <a:buFont typeface="Impact"/>
              <a:buNone/>
              <a:defRPr b="0" sz="4800" cap="none">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7" name="Google Shape;87;p27"/>
          <p:cNvSpPr txBox="1"/>
          <p:nvPr>
            <p:ph idx="1" type="body"/>
          </p:nvPr>
        </p:nvSpPr>
        <p:spPr>
          <a:xfrm>
            <a:off x="1329980" y="2011663"/>
            <a:ext cx="6391658" cy="1187165"/>
          </a:xfrm>
          <a:prstGeom prst="rect">
            <a:avLst/>
          </a:prstGeom>
          <a:noFill/>
          <a:ln>
            <a:noFill/>
          </a:ln>
        </p:spPr>
        <p:txBody>
          <a:bodyPr anchorCtr="0" anchor="t" bIns="45700" lIns="91425" spcFirstLastPara="1" rIns="91425" wrap="square" tIns="45700">
            <a:noAutofit/>
          </a:bodyPr>
          <a:lstStyle>
            <a:lvl1pPr indent="-228600" lvl="0" marL="457200" algn="l">
              <a:lnSpc>
                <a:spcPct val="120000"/>
              </a:lnSpc>
              <a:spcBef>
                <a:spcPts val="360"/>
              </a:spcBef>
              <a:spcAft>
                <a:spcPts val="0"/>
              </a:spcAft>
              <a:buClr>
                <a:schemeClr val="dk1"/>
              </a:buClr>
              <a:buSzPts val="1800"/>
              <a:buNone/>
              <a:defRPr sz="1800">
                <a:solidFill>
                  <a:schemeClr val="dk1"/>
                </a:solidFill>
              </a:defRPr>
            </a:lvl1pPr>
            <a:lvl2pPr indent="-228600" lvl="1" marL="914400" algn="l">
              <a:spcBef>
                <a:spcPts val="360"/>
              </a:spcBef>
              <a:spcAft>
                <a:spcPts val="0"/>
              </a:spcAft>
              <a:buClr>
                <a:srgbClr val="8D8D8D"/>
              </a:buClr>
              <a:buSzPts val="1800"/>
              <a:buNone/>
              <a:defRPr sz="1800">
                <a:solidFill>
                  <a:srgbClr val="8D8D8D"/>
                </a:solidFill>
              </a:defRPr>
            </a:lvl2pPr>
            <a:lvl3pPr indent="-228600" lvl="2" marL="1371600" algn="l">
              <a:spcBef>
                <a:spcPts val="320"/>
              </a:spcBef>
              <a:spcAft>
                <a:spcPts val="0"/>
              </a:spcAft>
              <a:buClr>
                <a:srgbClr val="8D8D8D"/>
              </a:buClr>
              <a:buSzPts val="1600"/>
              <a:buNone/>
              <a:defRPr sz="1600">
                <a:solidFill>
                  <a:srgbClr val="8D8D8D"/>
                </a:solidFill>
              </a:defRPr>
            </a:lvl3pPr>
            <a:lvl4pPr indent="-228600" lvl="3" marL="1828800" algn="l">
              <a:spcBef>
                <a:spcPts val="280"/>
              </a:spcBef>
              <a:spcAft>
                <a:spcPts val="0"/>
              </a:spcAft>
              <a:buClr>
                <a:srgbClr val="8D8D8D"/>
              </a:buClr>
              <a:buSzPts val="1400"/>
              <a:buNone/>
              <a:defRPr sz="1400">
                <a:solidFill>
                  <a:srgbClr val="8D8D8D"/>
                </a:solidFill>
              </a:defRPr>
            </a:lvl4pPr>
            <a:lvl5pPr indent="-228600" lvl="4" marL="2286000" algn="l">
              <a:spcBef>
                <a:spcPts val="280"/>
              </a:spcBef>
              <a:spcAft>
                <a:spcPts val="0"/>
              </a:spcAft>
              <a:buClr>
                <a:srgbClr val="8D8D8D"/>
              </a:buClr>
              <a:buSzPts val="1400"/>
              <a:buNone/>
              <a:defRPr sz="1400">
                <a:solidFill>
                  <a:srgbClr val="8D8D8D"/>
                </a:solidFill>
              </a:defRPr>
            </a:lvl5pPr>
            <a:lvl6pPr indent="-228600" lvl="5" marL="2743200" algn="l">
              <a:spcBef>
                <a:spcPts val="280"/>
              </a:spcBef>
              <a:spcAft>
                <a:spcPts val="0"/>
              </a:spcAft>
              <a:buClr>
                <a:srgbClr val="8D8D8D"/>
              </a:buClr>
              <a:buSzPts val="1400"/>
              <a:buNone/>
              <a:defRPr sz="1400">
                <a:solidFill>
                  <a:srgbClr val="8D8D8D"/>
                </a:solidFill>
              </a:defRPr>
            </a:lvl6pPr>
            <a:lvl7pPr indent="-228600" lvl="6" marL="3200400" algn="l">
              <a:spcBef>
                <a:spcPts val="280"/>
              </a:spcBef>
              <a:spcAft>
                <a:spcPts val="0"/>
              </a:spcAft>
              <a:buClr>
                <a:srgbClr val="8D8D8D"/>
              </a:buClr>
              <a:buSzPts val="1400"/>
              <a:buNone/>
              <a:defRPr sz="1400">
                <a:solidFill>
                  <a:srgbClr val="8D8D8D"/>
                </a:solidFill>
              </a:defRPr>
            </a:lvl7pPr>
            <a:lvl8pPr indent="-228600" lvl="7" marL="3657600" algn="l">
              <a:spcBef>
                <a:spcPts val="280"/>
              </a:spcBef>
              <a:spcAft>
                <a:spcPts val="0"/>
              </a:spcAft>
              <a:buClr>
                <a:srgbClr val="8D8D8D"/>
              </a:buClr>
              <a:buSzPts val="1400"/>
              <a:buNone/>
              <a:defRPr sz="1400">
                <a:solidFill>
                  <a:srgbClr val="8D8D8D"/>
                </a:solidFill>
              </a:defRPr>
            </a:lvl8pPr>
            <a:lvl9pPr indent="-228600" lvl="8" marL="4114800" algn="l">
              <a:spcBef>
                <a:spcPts val="280"/>
              </a:spcBef>
              <a:spcAft>
                <a:spcPts val="0"/>
              </a:spcAft>
              <a:buClr>
                <a:srgbClr val="8D8D8D"/>
              </a:buClr>
              <a:buSzPts val="1400"/>
              <a:buNone/>
              <a:defRPr sz="1400">
                <a:solidFill>
                  <a:srgbClr val="8D8D8D"/>
                </a:solidFill>
              </a:defRPr>
            </a:lvl9pPr>
          </a:lstStyle>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4">
                                  <p:stCondLst>
                                    <p:cond delay="0"/>
                                  </p:stCondLst>
                                  <p:childTnLst>
                                    <p:set>
                                      <p:cBhvr>
                                        <p:cTn dur="1" fill="hold">
                                          <p:stCondLst>
                                            <p:cond delay="0"/>
                                          </p:stCondLst>
                                        </p:cTn>
                                        <p:tgtEl>
                                          <p:spTgt spid="86"/>
                                        </p:tgtEl>
                                        <p:attrNameLst>
                                          <p:attrName>style.visibility</p:attrName>
                                        </p:attrNameLst>
                                      </p:cBhvr>
                                      <p:to>
                                        <p:strVal val="visible"/>
                                      </p:to>
                                    </p:set>
                                    <p:anim calcmode="lin" valueType="num">
                                      <p:cBhvr additive="base">
                                        <p:cTn dur="500"/>
                                        <p:tgtEl>
                                          <p:spTgt spid="86"/>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87">
                                            <p:txEl>
                                              <p:pRg end="0" st="0"/>
                                            </p:txEl>
                                          </p:spTgt>
                                        </p:tgtEl>
                                        <p:attrNameLst>
                                          <p:attrName>style.visibility</p:attrName>
                                        </p:attrNameLst>
                                      </p:cBhvr>
                                      <p:to>
                                        <p:strVal val="visible"/>
                                      </p:to>
                                    </p:set>
                                    <p:anim calcmode="lin" valueType="num">
                                      <p:cBhvr additive="base">
                                        <p:cTn dur="500"/>
                                        <p:tgtEl>
                                          <p:spTgt spid="87">
                                            <p:txEl>
                                              <p:pRg end="0" st="0"/>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87">
                                            <p:txEl>
                                              <p:pRg end="1" st="1"/>
                                            </p:txEl>
                                          </p:spTgt>
                                        </p:tgtEl>
                                        <p:attrNameLst>
                                          <p:attrName>style.visibility</p:attrName>
                                        </p:attrNameLst>
                                      </p:cBhvr>
                                      <p:to>
                                        <p:strVal val="visible"/>
                                      </p:to>
                                    </p:set>
                                    <p:anim calcmode="lin" valueType="num">
                                      <p:cBhvr additive="base">
                                        <p:cTn dur="500"/>
                                        <p:tgtEl>
                                          <p:spTgt spid="87">
                                            <p:txEl>
                                              <p:pRg end="1" st="1"/>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87">
                                            <p:txEl>
                                              <p:pRg end="2" st="2"/>
                                            </p:txEl>
                                          </p:spTgt>
                                        </p:tgtEl>
                                        <p:attrNameLst>
                                          <p:attrName>style.visibility</p:attrName>
                                        </p:attrNameLst>
                                      </p:cBhvr>
                                      <p:to>
                                        <p:strVal val="visible"/>
                                      </p:to>
                                    </p:set>
                                    <p:anim calcmode="lin" valueType="num">
                                      <p:cBhvr additive="base">
                                        <p:cTn dur="500"/>
                                        <p:tgtEl>
                                          <p:spTgt spid="87">
                                            <p:txEl>
                                              <p:pRg end="2" st="2"/>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87">
                                            <p:txEl>
                                              <p:pRg end="3" st="3"/>
                                            </p:txEl>
                                          </p:spTgt>
                                        </p:tgtEl>
                                        <p:attrNameLst>
                                          <p:attrName>style.visibility</p:attrName>
                                        </p:attrNameLst>
                                      </p:cBhvr>
                                      <p:to>
                                        <p:strVal val="visible"/>
                                      </p:to>
                                    </p:set>
                                    <p:anim calcmode="lin" valueType="num">
                                      <p:cBhvr additive="base">
                                        <p:cTn dur="500"/>
                                        <p:tgtEl>
                                          <p:spTgt spid="87">
                                            <p:txEl>
                                              <p:pRg end="3" st="3"/>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87">
                                            <p:txEl>
                                              <p:pRg end="4" st="4"/>
                                            </p:txEl>
                                          </p:spTgt>
                                        </p:tgtEl>
                                        <p:attrNameLst>
                                          <p:attrName>style.visibility</p:attrName>
                                        </p:attrNameLst>
                                      </p:cBhvr>
                                      <p:to>
                                        <p:strVal val="visible"/>
                                      </p:to>
                                    </p:set>
                                    <p:anim calcmode="lin" valueType="num">
                                      <p:cBhvr additive="base">
                                        <p:cTn dur="500"/>
                                        <p:tgtEl>
                                          <p:spTgt spid="87">
                                            <p:txEl>
                                              <p:pRg end="4" st="4"/>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87">
                                            <p:txEl>
                                              <p:pRg end="5" st="5"/>
                                            </p:txEl>
                                          </p:spTgt>
                                        </p:tgtEl>
                                        <p:attrNameLst>
                                          <p:attrName>style.visibility</p:attrName>
                                        </p:attrNameLst>
                                      </p:cBhvr>
                                      <p:to>
                                        <p:strVal val="visible"/>
                                      </p:to>
                                    </p:set>
                                    <p:anim calcmode="lin" valueType="num">
                                      <p:cBhvr additive="base">
                                        <p:cTn dur="500"/>
                                        <p:tgtEl>
                                          <p:spTgt spid="87">
                                            <p:txEl>
                                              <p:pRg end="5" st="5"/>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87">
                                            <p:txEl>
                                              <p:pRg end="6" st="6"/>
                                            </p:txEl>
                                          </p:spTgt>
                                        </p:tgtEl>
                                        <p:attrNameLst>
                                          <p:attrName>style.visibility</p:attrName>
                                        </p:attrNameLst>
                                      </p:cBhvr>
                                      <p:to>
                                        <p:strVal val="visible"/>
                                      </p:to>
                                    </p:set>
                                    <p:anim calcmode="lin" valueType="num">
                                      <p:cBhvr additive="base">
                                        <p:cTn dur="500"/>
                                        <p:tgtEl>
                                          <p:spTgt spid="87">
                                            <p:txEl>
                                              <p:pRg end="6" st="6"/>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87">
                                            <p:txEl>
                                              <p:pRg end="7" st="7"/>
                                            </p:txEl>
                                          </p:spTgt>
                                        </p:tgtEl>
                                        <p:attrNameLst>
                                          <p:attrName>style.visibility</p:attrName>
                                        </p:attrNameLst>
                                      </p:cBhvr>
                                      <p:to>
                                        <p:strVal val="visible"/>
                                      </p:to>
                                    </p:set>
                                    <p:anim calcmode="lin" valueType="num">
                                      <p:cBhvr additive="base">
                                        <p:cTn dur="500"/>
                                        <p:tgtEl>
                                          <p:spTgt spid="87">
                                            <p:txEl>
                                              <p:pRg end="7" st="7"/>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87">
                                            <p:txEl>
                                              <p:pRg end="8" st="8"/>
                                            </p:txEl>
                                          </p:spTgt>
                                        </p:tgtEl>
                                        <p:attrNameLst>
                                          <p:attrName>style.visibility</p:attrName>
                                        </p:attrNameLst>
                                      </p:cBhvr>
                                      <p:to>
                                        <p:strVal val="visible"/>
                                      </p:to>
                                    </p:set>
                                    <p:anim calcmode="lin" valueType="num">
                                      <p:cBhvr additive="base">
                                        <p:cTn dur="500"/>
                                        <p:tgtEl>
                                          <p:spTgt spid="87">
                                            <p:txEl>
                                              <p:pRg end="8" st="8"/>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Avsnittsrubrik">
  <p:cSld name="3_Avsnittsrubrik">
    <p:bg>
      <p:bgPr>
        <a:gradFill>
          <a:gsLst>
            <a:gs pos="0">
              <a:schemeClr val="accent3"/>
            </a:gs>
            <a:gs pos="100000">
              <a:schemeClr val="accent2"/>
            </a:gs>
          </a:gsLst>
          <a:lin ang="0" scaled="0"/>
        </a:gradFill>
      </p:bgPr>
    </p:bg>
    <p:spTree>
      <p:nvGrpSpPr>
        <p:cNvPr id="88" name="Shape 88"/>
        <p:cNvGrpSpPr/>
        <p:nvPr/>
      </p:nvGrpSpPr>
      <p:grpSpPr>
        <a:xfrm>
          <a:off x="0" y="0"/>
          <a:ext cx="0" cy="0"/>
          <a:chOff x="0" y="0"/>
          <a:chExt cx="0" cy="0"/>
        </a:xfrm>
      </p:grpSpPr>
      <p:pic>
        <p:nvPicPr>
          <p:cNvPr id="89" name="Google Shape;89;p28"/>
          <p:cNvPicPr preferRelativeResize="0"/>
          <p:nvPr/>
        </p:nvPicPr>
        <p:blipFill rotWithShape="1">
          <a:blip r:embed="rId2">
            <a:alphaModFix/>
          </a:blip>
          <a:srcRect b="0" l="0" r="0" t="0"/>
          <a:stretch/>
        </p:blipFill>
        <p:spPr>
          <a:xfrm>
            <a:off x="8040984" y="4629880"/>
            <a:ext cx="928131" cy="405407"/>
          </a:xfrm>
          <a:prstGeom prst="rect">
            <a:avLst/>
          </a:prstGeom>
          <a:noFill/>
          <a:ln>
            <a:noFill/>
          </a:ln>
        </p:spPr>
      </p:pic>
      <p:sp>
        <p:nvSpPr>
          <p:cNvPr id="90" name="Google Shape;90;p28"/>
          <p:cNvSpPr txBox="1"/>
          <p:nvPr>
            <p:ph type="title"/>
          </p:nvPr>
        </p:nvSpPr>
        <p:spPr>
          <a:xfrm>
            <a:off x="593124" y="720000"/>
            <a:ext cx="7945395" cy="1070714"/>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Clr>
                <a:schemeClr val="lt1"/>
              </a:buClr>
              <a:buSzPts val="4800"/>
              <a:buFont typeface="Impact"/>
              <a:buNone/>
              <a:defRPr b="0" sz="4800" cap="none">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1" name="Google Shape;91;p28"/>
          <p:cNvSpPr txBox="1"/>
          <p:nvPr>
            <p:ph idx="1" type="body"/>
          </p:nvPr>
        </p:nvSpPr>
        <p:spPr>
          <a:xfrm>
            <a:off x="1329980" y="2011663"/>
            <a:ext cx="6391658" cy="1187165"/>
          </a:xfrm>
          <a:prstGeom prst="rect">
            <a:avLst/>
          </a:prstGeom>
          <a:noFill/>
          <a:ln>
            <a:noFill/>
          </a:ln>
        </p:spPr>
        <p:txBody>
          <a:bodyPr anchorCtr="0" anchor="t" bIns="45700" lIns="91425" spcFirstLastPara="1" rIns="91425" wrap="square" tIns="45700">
            <a:noAutofit/>
          </a:bodyPr>
          <a:lstStyle>
            <a:lvl1pPr indent="-228600" lvl="0" marL="457200" algn="l">
              <a:lnSpc>
                <a:spcPct val="120000"/>
              </a:lnSpc>
              <a:spcBef>
                <a:spcPts val="360"/>
              </a:spcBef>
              <a:spcAft>
                <a:spcPts val="0"/>
              </a:spcAft>
              <a:buClr>
                <a:schemeClr val="dk1"/>
              </a:buClr>
              <a:buSzPts val="1800"/>
              <a:buNone/>
              <a:defRPr sz="1800">
                <a:solidFill>
                  <a:schemeClr val="dk1"/>
                </a:solidFill>
              </a:defRPr>
            </a:lvl1pPr>
            <a:lvl2pPr indent="-228600" lvl="1" marL="914400" algn="l">
              <a:spcBef>
                <a:spcPts val="360"/>
              </a:spcBef>
              <a:spcAft>
                <a:spcPts val="0"/>
              </a:spcAft>
              <a:buClr>
                <a:srgbClr val="8D8D8D"/>
              </a:buClr>
              <a:buSzPts val="1800"/>
              <a:buNone/>
              <a:defRPr sz="1800">
                <a:solidFill>
                  <a:srgbClr val="8D8D8D"/>
                </a:solidFill>
              </a:defRPr>
            </a:lvl2pPr>
            <a:lvl3pPr indent="-228600" lvl="2" marL="1371600" algn="l">
              <a:spcBef>
                <a:spcPts val="320"/>
              </a:spcBef>
              <a:spcAft>
                <a:spcPts val="0"/>
              </a:spcAft>
              <a:buClr>
                <a:srgbClr val="8D8D8D"/>
              </a:buClr>
              <a:buSzPts val="1600"/>
              <a:buNone/>
              <a:defRPr sz="1600">
                <a:solidFill>
                  <a:srgbClr val="8D8D8D"/>
                </a:solidFill>
              </a:defRPr>
            </a:lvl3pPr>
            <a:lvl4pPr indent="-228600" lvl="3" marL="1828800" algn="l">
              <a:spcBef>
                <a:spcPts val="280"/>
              </a:spcBef>
              <a:spcAft>
                <a:spcPts val="0"/>
              </a:spcAft>
              <a:buClr>
                <a:srgbClr val="8D8D8D"/>
              </a:buClr>
              <a:buSzPts val="1400"/>
              <a:buNone/>
              <a:defRPr sz="1400">
                <a:solidFill>
                  <a:srgbClr val="8D8D8D"/>
                </a:solidFill>
              </a:defRPr>
            </a:lvl4pPr>
            <a:lvl5pPr indent="-228600" lvl="4" marL="2286000" algn="l">
              <a:spcBef>
                <a:spcPts val="280"/>
              </a:spcBef>
              <a:spcAft>
                <a:spcPts val="0"/>
              </a:spcAft>
              <a:buClr>
                <a:srgbClr val="8D8D8D"/>
              </a:buClr>
              <a:buSzPts val="1400"/>
              <a:buNone/>
              <a:defRPr sz="1400">
                <a:solidFill>
                  <a:srgbClr val="8D8D8D"/>
                </a:solidFill>
              </a:defRPr>
            </a:lvl5pPr>
            <a:lvl6pPr indent="-228600" lvl="5" marL="2743200" algn="l">
              <a:spcBef>
                <a:spcPts val="280"/>
              </a:spcBef>
              <a:spcAft>
                <a:spcPts val="0"/>
              </a:spcAft>
              <a:buClr>
                <a:srgbClr val="8D8D8D"/>
              </a:buClr>
              <a:buSzPts val="1400"/>
              <a:buNone/>
              <a:defRPr sz="1400">
                <a:solidFill>
                  <a:srgbClr val="8D8D8D"/>
                </a:solidFill>
              </a:defRPr>
            </a:lvl6pPr>
            <a:lvl7pPr indent="-228600" lvl="6" marL="3200400" algn="l">
              <a:spcBef>
                <a:spcPts val="280"/>
              </a:spcBef>
              <a:spcAft>
                <a:spcPts val="0"/>
              </a:spcAft>
              <a:buClr>
                <a:srgbClr val="8D8D8D"/>
              </a:buClr>
              <a:buSzPts val="1400"/>
              <a:buNone/>
              <a:defRPr sz="1400">
                <a:solidFill>
                  <a:srgbClr val="8D8D8D"/>
                </a:solidFill>
              </a:defRPr>
            </a:lvl7pPr>
            <a:lvl8pPr indent="-228600" lvl="7" marL="3657600" algn="l">
              <a:spcBef>
                <a:spcPts val="280"/>
              </a:spcBef>
              <a:spcAft>
                <a:spcPts val="0"/>
              </a:spcAft>
              <a:buClr>
                <a:srgbClr val="8D8D8D"/>
              </a:buClr>
              <a:buSzPts val="1400"/>
              <a:buNone/>
              <a:defRPr sz="1400">
                <a:solidFill>
                  <a:srgbClr val="8D8D8D"/>
                </a:solidFill>
              </a:defRPr>
            </a:lvl8pPr>
            <a:lvl9pPr indent="-228600" lvl="8" marL="4114800" algn="l">
              <a:spcBef>
                <a:spcPts val="280"/>
              </a:spcBef>
              <a:spcAft>
                <a:spcPts val="0"/>
              </a:spcAft>
              <a:buClr>
                <a:srgbClr val="8D8D8D"/>
              </a:buClr>
              <a:buSzPts val="1400"/>
              <a:buNone/>
              <a:defRPr sz="1400">
                <a:solidFill>
                  <a:srgbClr val="8D8D8D"/>
                </a:solidFill>
              </a:defRPr>
            </a:lvl9pPr>
          </a:lstStyle>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4">
                                  <p:stCondLst>
                                    <p:cond delay="0"/>
                                  </p:stCondLst>
                                  <p:childTnLst>
                                    <p:set>
                                      <p:cBhvr>
                                        <p:cTn dur="1" fill="hold">
                                          <p:stCondLst>
                                            <p:cond delay="0"/>
                                          </p:stCondLst>
                                        </p:cTn>
                                        <p:tgtEl>
                                          <p:spTgt spid="90"/>
                                        </p:tgtEl>
                                        <p:attrNameLst>
                                          <p:attrName>style.visibility</p:attrName>
                                        </p:attrNameLst>
                                      </p:cBhvr>
                                      <p:to>
                                        <p:strVal val="visible"/>
                                      </p:to>
                                    </p:set>
                                    <p:anim calcmode="lin" valueType="num">
                                      <p:cBhvr additive="base">
                                        <p:cTn dur="500"/>
                                        <p:tgtEl>
                                          <p:spTgt spid="90"/>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91">
                                            <p:txEl>
                                              <p:pRg end="0" st="0"/>
                                            </p:txEl>
                                          </p:spTgt>
                                        </p:tgtEl>
                                        <p:attrNameLst>
                                          <p:attrName>style.visibility</p:attrName>
                                        </p:attrNameLst>
                                      </p:cBhvr>
                                      <p:to>
                                        <p:strVal val="visible"/>
                                      </p:to>
                                    </p:set>
                                    <p:anim calcmode="lin" valueType="num">
                                      <p:cBhvr additive="base">
                                        <p:cTn dur="500"/>
                                        <p:tgtEl>
                                          <p:spTgt spid="91">
                                            <p:txEl>
                                              <p:pRg end="0" st="0"/>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91">
                                            <p:txEl>
                                              <p:pRg end="1" st="1"/>
                                            </p:txEl>
                                          </p:spTgt>
                                        </p:tgtEl>
                                        <p:attrNameLst>
                                          <p:attrName>style.visibility</p:attrName>
                                        </p:attrNameLst>
                                      </p:cBhvr>
                                      <p:to>
                                        <p:strVal val="visible"/>
                                      </p:to>
                                    </p:set>
                                    <p:anim calcmode="lin" valueType="num">
                                      <p:cBhvr additive="base">
                                        <p:cTn dur="500"/>
                                        <p:tgtEl>
                                          <p:spTgt spid="91">
                                            <p:txEl>
                                              <p:pRg end="1" st="1"/>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91">
                                            <p:txEl>
                                              <p:pRg end="2" st="2"/>
                                            </p:txEl>
                                          </p:spTgt>
                                        </p:tgtEl>
                                        <p:attrNameLst>
                                          <p:attrName>style.visibility</p:attrName>
                                        </p:attrNameLst>
                                      </p:cBhvr>
                                      <p:to>
                                        <p:strVal val="visible"/>
                                      </p:to>
                                    </p:set>
                                    <p:anim calcmode="lin" valueType="num">
                                      <p:cBhvr additive="base">
                                        <p:cTn dur="500"/>
                                        <p:tgtEl>
                                          <p:spTgt spid="91">
                                            <p:txEl>
                                              <p:pRg end="2" st="2"/>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91">
                                            <p:txEl>
                                              <p:pRg end="3" st="3"/>
                                            </p:txEl>
                                          </p:spTgt>
                                        </p:tgtEl>
                                        <p:attrNameLst>
                                          <p:attrName>style.visibility</p:attrName>
                                        </p:attrNameLst>
                                      </p:cBhvr>
                                      <p:to>
                                        <p:strVal val="visible"/>
                                      </p:to>
                                    </p:set>
                                    <p:anim calcmode="lin" valueType="num">
                                      <p:cBhvr additive="base">
                                        <p:cTn dur="500"/>
                                        <p:tgtEl>
                                          <p:spTgt spid="91">
                                            <p:txEl>
                                              <p:pRg end="3" st="3"/>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91">
                                            <p:txEl>
                                              <p:pRg end="4" st="4"/>
                                            </p:txEl>
                                          </p:spTgt>
                                        </p:tgtEl>
                                        <p:attrNameLst>
                                          <p:attrName>style.visibility</p:attrName>
                                        </p:attrNameLst>
                                      </p:cBhvr>
                                      <p:to>
                                        <p:strVal val="visible"/>
                                      </p:to>
                                    </p:set>
                                    <p:anim calcmode="lin" valueType="num">
                                      <p:cBhvr additive="base">
                                        <p:cTn dur="500"/>
                                        <p:tgtEl>
                                          <p:spTgt spid="91">
                                            <p:txEl>
                                              <p:pRg end="4" st="4"/>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91">
                                            <p:txEl>
                                              <p:pRg end="5" st="5"/>
                                            </p:txEl>
                                          </p:spTgt>
                                        </p:tgtEl>
                                        <p:attrNameLst>
                                          <p:attrName>style.visibility</p:attrName>
                                        </p:attrNameLst>
                                      </p:cBhvr>
                                      <p:to>
                                        <p:strVal val="visible"/>
                                      </p:to>
                                    </p:set>
                                    <p:anim calcmode="lin" valueType="num">
                                      <p:cBhvr additive="base">
                                        <p:cTn dur="500"/>
                                        <p:tgtEl>
                                          <p:spTgt spid="91">
                                            <p:txEl>
                                              <p:pRg end="5" st="5"/>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91">
                                            <p:txEl>
                                              <p:pRg end="6" st="6"/>
                                            </p:txEl>
                                          </p:spTgt>
                                        </p:tgtEl>
                                        <p:attrNameLst>
                                          <p:attrName>style.visibility</p:attrName>
                                        </p:attrNameLst>
                                      </p:cBhvr>
                                      <p:to>
                                        <p:strVal val="visible"/>
                                      </p:to>
                                    </p:set>
                                    <p:anim calcmode="lin" valueType="num">
                                      <p:cBhvr additive="base">
                                        <p:cTn dur="500"/>
                                        <p:tgtEl>
                                          <p:spTgt spid="91">
                                            <p:txEl>
                                              <p:pRg end="6" st="6"/>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91">
                                            <p:txEl>
                                              <p:pRg end="7" st="7"/>
                                            </p:txEl>
                                          </p:spTgt>
                                        </p:tgtEl>
                                        <p:attrNameLst>
                                          <p:attrName>style.visibility</p:attrName>
                                        </p:attrNameLst>
                                      </p:cBhvr>
                                      <p:to>
                                        <p:strVal val="visible"/>
                                      </p:to>
                                    </p:set>
                                    <p:anim calcmode="lin" valueType="num">
                                      <p:cBhvr additive="base">
                                        <p:cTn dur="500"/>
                                        <p:tgtEl>
                                          <p:spTgt spid="91">
                                            <p:txEl>
                                              <p:pRg end="7" st="7"/>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91">
                                            <p:txEl>
                                              <p:pRg end="8" st="8"/>
                                            </p:txEl>
                                          </p:spTgt>
                                        </p:tgtEl>
                                        <p:attrNameLst>
                                          <p:attrName>style.visibility</p:attrName>
                                        </p:attrNameLst>
                                      </p:cBhvr>
                                      <p:to>
                                        <p:strVal val="visible"/>
                                      </p:to>
                                    </p:set>
                                    <p:anim calcmode="lin" valueType="num">
                                      <p:cBhvr additive="base">
                                        <p:cTn dur="500"/>
                                        <p:tgtEl>
                                          <p:spTgt spid="91">
                                            <p:txEl>
                                              <p:pRg end="8" st="8"/>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Avsnittsrubrik">
  <p:cSld name="4_Avsnittsrubrik">
    <p:bg>
      <p:bgPr>
        <a:gradFill>
          <a:gsLst>
            <a:gs pos="0">
              <a:schemeClr val="accent5"/>
            </a:gs>
            <a:gs pos="100000">
              <a:schemeClr val="accent3"/>
            </a:gs>
          </a:gsLst>
          <a:lin ang="0" scaled="0"/>
        </a:gradFill>
      </p:bgPr>
    </p:bg>
    <p:spTree>
      <p:nvGrpSpPr>
        <p:cNvPr id="92" name="Shape 92"/>
        <p:cNvGrpSpPr/>
        <p:nvPr/>
      </p:nvGrpSpPr>
      <p:grpSpPr>
        <a:xfrm>
          <a:off x="0" y="0"/>
          <a:ext cx="0" cy="0"/>
          <a:chOff x="0" y="0"/>
          <a:chExt cx="0" cy="0"/>
        </a:xfrm>
      </p:grpSpPr>
      <p:pic>
        <p:nvPicPr>
          <p:cNvPr id="93" name="Google Shape;93;p29"/>
          <p:cNvPicPr preferRelativeResize="0"/>
          <p:nvPr/>
        </p:nvPicPr>
        <p:blipFill rotWithShape="1">
          <a:blip r:embed="rId2">
            <a:alphaModFix/>
          </a:blip>
          <a:srcRect b="0" l="0" r="0" t="0"/>
          <a:stretch/>
        </p:blipFill>
        <p:spPr>
          <a:xfrm>
            <a:off x="8040984" y="4629880"/>
            <a:ext cx="928131" cy="405407"/>
          </a:xfrm>
          <a:prstGeom prst="rect">
            <a:avLst/>
          </a:prstGeom>
          <a:noFill/>
          <a:ln>
            <a:noFill/>
          </a:ln>
        </p:spPr>
      </p:pic>
      <p:sp>
        <p:nvSpPr>
          <p:cNvPr id="94" name="Google Shape;94;p29"/>
          <p:cNvSpPr txBox="1"/>
          <p:nvPr>
            <p:ph type="title"/>
          </p:nvPr>
        </p:nvSpPr>
        <p:spPr>
          <a:xfrm>
            <a:off x="593124" y="720000"/>
            <a:ext cx="7945395" cy="1070714"/>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Clr>
                <a:schemeClr val="lt1"/>
              </a:buClr>
              <a:buSzPts val="4800"/>
              <a:buFont typeface="Impact"/>
              <a:buNone/>
              <a:defRPr b="0" sz="4800" cap="none">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5" name="Google Shape;95;p29"/>
          <p:cNvSpPr txBox="1"/>
          <p:nvPr>
            <p:ph idx="1" type="body"/>
          </p:nvPr>
        </p:nvSpPr>
        <p:spPr>
          <a:xfrm>
            <a:off x="1329980" y="2011663"/>
            <a:ext cx="6391658" cy="1187165"/>
          </a:xfrm>
          <a:prstGeom prst="rect">
            <a:avLst/>
          </a:prstGeom>
          <a:noFill/>
          <a:ln>
            <a:noFill/>
          </a:ln>
        </p:spPr>
        <p:txBody>
          <a:bodyPr anchorCtr="0" anchor="t" bIns="45700" lIns="91425" spcFirstLastPara="1" rIns="91425" wrap="square" tIns="45700">
            <a:noAutofit/>
          </a:bodyPr>
          <a:lstStyle>
            <a:lvl1pPr indent="-228600" lvl="0" marL="457200" algn="l">
              <a:lnSpc>
                <a:spcPct val="120000"/>
              </a:lnSpc>
              <a:spcBef>
                <a:spcPts val="360"/>
              </a:spcBef>
              <a:spcAft>
                <a:spcPts val="0"/>
              </a:spcAft>
              <a:buClr>
                <a:schemeClr val="dk1"/>
              </a:buClr>
              <a:buSzPts val="1800"/>
              <a:buNone/>
              <a:defRPr sz="1800">
                <a:solidFill>
                  <a:schemeClr val="dk1"/>
                </a:solidFill>
              </a:defRPr>
            </a:lvl1pPr>
            <a:lvl2pPr indent="-228600" lvl="1" marL="914400" algn="l">
              <a:spcBef>
                <a:spcPts val="360"/>
              </a:spcBef>
              <a:spcAft>
                <a:spcPts val="0"/>
              </a:spcAft>
              <a:buClr>
                <a:srgbClr val="8D8D8D"/>
              </a:buClr>
              <a:buSzPts val="1800"/>
              <a:buNone/>
              <a:defRPr sz="1800">
                <a:solidFill>
                  <a:srgbClr val="8D8D8D"/>
                </a:solidFill>
              </a:defRPr>
            </a:lvl2pPr>
            <a:lvl3pPr indent="-228600" lvl="2" marL="1371600" algn="l">
              <a:spcBef>
                <a:spcPts val="320"/>
              </a:spcBef>
              <a:spcAft>
                <a:spcPts val="0"/>
              </a:spcAft>
              <a:buClr>
                <a:srgbClr val="8D8D8D"/>
              </a:buClr>
              <a:buSzPts val="1600"/>
              <a:buNone/>
              <a:defRPr sz="1600">
                <a:solidFill>
                  <a:srgbClr val="8D8D8D"/>
                </a:solidFill>
              </a:defRPr>
            </a:lvl3pPr>
            <a:lvl4pPr indent="-228600" lvl="3" marL="1828800" algn="l">
              <a:spcBef>
                <a:spcPts val="280"/>
              </a:spcBef>
              <a:spcAft>
                <a:spcPts val="0"/>
              </a:spcAft>
              <a:buClr>
                <a:srgbClr val="8D8D8D"/>
              </a:buClr>
              <a:buSzPts val="1400"/>
              <a:buNone/>
              <a:defRPr sz="1400">
                <a:solidFill>
                  <a:srgbClr val="8D8D8D"/>
                </a:solidFill>
              </a:defRPr>
            </a:lvl4pPr>
            <a:lvl5pPr indent="-228600" lvl="4" marL="2286000" algn="l">
              <a:spcBef>
                <a:spcPts val="280"/>
              </a:spcBef>
              <a:spcAft>
                <a:spcPts val="0"/>
              </a:spcAft>
              <a:buClr>
                <a:srgbClr val="8D8D8D"/>
              </a:buClr>
              <a:buSzPts val="1400"/>
              <a:buNone/>
              <a:defRPr sz="1400">
                <a:solidFill>
                  <a:srgbClr val="8D8D8D"/>
                </a:solidFill>
              </a:defRPr>
            </a:lvl5pPr>
            <a:lvl6pPr indent="-228600" lvl="5" marL="2743200" algn="l">
              <a:spcBef>
                <a:spcPts val="280"/>
              </a:spcBef>
              <a:spcAft>
                <a:spcPts val="0"/>
              </a:spcAft>
              <a:buClr>
                <a:srgbClr val="8D8D8D"/>
              </a:buClr>
              <a:buSzPts val="1400"/>
              <a:buNone/>
              <a:defRPr sz="1400">
                <a:solidFill>
                  <a:srgbClr val="8D8D8D"/>
                </a:solidFill>
              </a:defRPr>
            </a:lvl6pPr>
            <a:lvl7pPr indent="-228600" lvl="6" marL="3200400" algn="l">
              <a:spcBef>
                <a:spcPts val="280"/>
              </a:spcBef>
              <a:spcAft>
                <a:spcPts val="0"/>
              </a:spcAft>
              <a:buClr>
                <a:srgbClr val="8D8D8D"/>
              </a:buClr>
              <a:buSzPts val="1400"/>
              <a:buNone/>
              <a:defRPr sz="1400">
                <a:solidFill>
                  <a:srgbClr val="8D8D8D"/>
                </a:solidFill>
              </a:defRPr>
            </a:lvl7pPr>
            <a:lvl8pPr indent="-228600" lvl="7" marL="3657600" algn="l">
              <a:spcBef>
                <a:spcPts val="280"/>
              </a:spcBef>
              <a:spcAft>
                <a:spcPts val="0"/>
              </a:spcAft>
              <a:buClr>
                <a:srgbClr val="8D8D8D"/>
              </a:buClr>
              <a:buSzPts val="1400"/>
              <a:buNone/>
              <a:defRPr sz="1400">
                <a:solidFill>
                  <a:srgbClr val="8D8D8D"/>
                </a:solidFill>
              </a:defRPr>
            </a:lvl8pPr>
            <a:lvl9pPr indent="-228600" lvl="8" marL="4114800" algn="l">
              <a:spcBef>
                <a:spcPts val="280"/>
              </a:spcBef>
              <a:spcAft>
                <a:spcPts val="0"/>
              </a:spcAft>
              <a:buClr>
                <a:srgbClr val="8D8D8D"/>
              </a:buClr>
              <a:buSzPts val="1400"/>
              <a:buNone/>
              <a:defRPr sz="1400">
                <a:solidFill>
                  <a:srgbClr val="8D8D8D"/>
                </a:solidFill>
              </a:defRPr>
            </a:lvl9pPr>
          </a:lstStyle>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4">
                                  <p:stCondLst>
                                    <p:cond delay="0"/>
                                  </p:stCondLst>
                                  <p:childTnLst>
                                    <p:set>
                                      <p:cBhvr>
                                        <p:cTn dur="1" fill="hold">
                                          <p:stCondLst>
                                            <p:cond delay="0"/>
                                          </p:stCondLst>
                                        </p:cTn>
                                        <p:tgtEl>
                                          <p:spTgt spid="94"/>
                                        </p:tgtEl>
                                        <p:attrNameLst>
                                          <p:attrName>style.visibility</p:attrName>
                                        </p:attrNameLst>
                                      </p:cBhvr>
                                      <p:to>
                                        <p:strVal val="visible"/>
                                      </p:to>
                                    </p:set>
                                    <p:anim calcmode="lin" valueType="num">
                                      <p:cBhvr additive="base">
                                        <p:cTn dur="500"/>
                                        <p:tgtEl>
                                          <p:spTgt spid="94"/>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95">
                                            <p:txEl>
                                              <p:pRg end="0" st="0"/>
                                            </p:txEl>
                                          </p:spTgt>
                                        </p:tgtEl>
                                        <p:attrNameLst>
                                          <p:attrName>style.visibility</p:attrName>
                                        </p:attrNameLst>
                                      </p:cBhvr>
                                      <p:to>
                                        <p:strVal val="visible"/>
                                      </p:to>
                                    </p:set>
                                    <p:anim calcmode="lin" valueType="num">
                                      <p:cBhvr additive="base">
                                        <p:cTn dur="500"/>
                                        <p:tgtEl>
                                          <p:spTgt spid="95">
                                            <p:txEl>
                                              <p:pRg end="0" st="0"/>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95">
                                            <p:txEl>
                                              <p:pRg end="1" st="1"/>
                                            </p:txEl>
                                          </p:spTgt>
                                        </p:tgtEl>
                                        <p:attrNameLst>
                                          <p:attrName>style.visibility</p:attrName>
                                        </p:attrNameLst>
                                      </p:cBhvr>
                                      <p:to>
                                        <p:strVal val="visible"/>
                                      </p:to>
                                    </p:set>
                                    <p:anim calcmode="lin" valueType="num">
                                      <p:cBhvr additive="base">
                                        <p:cTn dur="500"/>
                                        <p:tgtEl>
                                          <p:spTgt spid="95">
                                            <p:txEl>
                                              <p:pRg end="1" st="1"/>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95">
                                            <p:txEl>
                                              <p:pRg end="2" st="2"/>
                                            </p:txEl>
                                          </p:spTgt>
                                        </p:tgtEl>
                                        <p:attrNameLst>
                                          <p:attrName>style.visibility</p:attrName>
                                        </p:attrNameLst>
                                      </p:cBhvr>
                                      <p:to>
                                        <p:strVal val="visible"/>
                                      </p:to>
                                    </p:set>
                                    <p:anim calcmode="lin" valueType="num">
                                      <p:cBhvr additive="base">
                                        <p:cTn dur="500"/>
                                        <p:tgtEl>
                                          <p:spTgt spid="95">
                                            <p:txEl>
                                              <p:pRg end="2" st="2"/>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95">
                                            <p:txEl>
                                              <p:pRg end="3" st="3"/>
                                            </p:txEl>
                                          </p:spTgt>
                                        </p:tgtEl>
                                        <p:attrNameLst>
                                          <p:attrName>style.visibility</p:attrName>
                                        </p:attrNameLst>
                                      </p:cBhvr>
                                      <p:to>
                                        <p:strVal val="visible"/>
                                      </p:to>
                                    </p:set>
                                    <p:anim calcmode="lin" valueType="num">
                                      <p:cBhvr additive="base">
                                        <p:cTn dur="500"/>
                                        <p:tgtEl>
                                          <p:spTgt spid="95">
                                            <p:txEl>
                                              <p:pRg end="3" st="3"/>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95">
                                            <p:txEl>
                                              <p:pRg end="4" st="4"/>
                                            </p:txEl>
                                          </p:spTgt>
                                        </p:tgtEl>
                                        <p:attrNameLst>
                                          <p:attrName>style.visibility</p:attrName>
                                        </p:attrNameLst>
                                      </p:cBhvr>
                                      <p:to>
                                        <p:strVal val="visible"/>
                                      </p:to>
                                    </p:set>
                                    <p:anim calcmode="lin" valueType="num">
                                      <p:cBhvr additive="base">
                                        <p:cTn dur="500"/>
                                        <p:tgtEl>
                                          <p:spTgt spid="95">
                                            <p:txEl>
                                              <p:pRg end="4" st="4"/>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95">
                                            <p:txEl>
                                              <p:pRg end="5" st="5"/>
                                            </p:txEl>
                                          </p:spTgt>
                                        </p:tgtEl>
                                        <p:attrNameLst>
                                          <p:attrName>style.visibility</p:attrName>
                                        </p:attrNameLst>
                                      </p:cBhvr>
                                      <p:to>
                                        <p:strVal val="visible"/>
                                      </p:to>
                                    </p:set>
                                    <p:anim calcmode="lin" valueType="num">
                                      <p:cBhvr additive="base">
                                        <p:cTn dur="500"/>
                                        <p:tgtEl>
                                          <p:spTgt spid="95">
                                            <p:txEl>
                                              <p:pRg end="5" st="5"/>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95">
                                            <p:txEl>
                                              <p:pRg end="6" st="6"/>
                                            </p:txEl>
                                          </p:spTgt>
                                        </p:tgtEl>
                                        <p:attrNameLst>
                                          <p:attrName>style.visibility</p:attrName>
                                        </p:attrNameLst>
                                      </p:cBhvr>
                                      <p:to>
                                        <p:strVal val="visible"/>
                                      </p:to>
                                    </p:set>
                                    <p:anim calcmode="lin" valueType="num">
                                      <p:cBhvr additive="base">
                                        <p:cTn dur="500"/>
                                        <p:tgtEl>
                                          <p:spTgt spid="95">
                                            <p:txEl>
                                              <p:pRg end="6" st="6"/>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95">
                                            <p:txEl>
                                              <p:pRg end="7" st="7"/>
                                            </p:txEl>
                                          </p:spTgt>
                                        </p:tgtEl>
                                        <p:attrNameLst>
                                          <p:attrName>style.visibility</p:attrName>
                                        </p:attrNameLst>
                                      </p:cBhvr>
                                      <p:to>
                                        <p:strVal val="visible"/>
                                      </p:to>
                                    </p:set>
                                    <p:anim calcmode="lin" valueType="num">
                                      <p:cBhvr additive="base">
                                        <p:cTn dur="500"/>
                                        <p:tgtEl>
                                          <p:spTgt spid="95">
                                            <p:txEl>
                                              <p:pRg end="7" st="7"/>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95">
                                            <p:txEl>
                                              <p:pRg end="8" st="8"/>
                                            </p:txEl>
                                          </p:spTgt>
                                        </p:tgtEl>
                                        <p:attrNameLst>
                                          <p:attrName>style.visibility</p:attrName>
                                        </p:attrNameLst>
                                      </p:cBhvr>
                                      <p:to>
                                        <p:strVal val="visible"/>
                                      </p:to>
                                    </p:set>
                                    <p:anim calcmode="lin" valueType="num">
                                      <p:cBhvr additive="base">
                                        <p:cTn dur="500"/>
                                        <p:tgtEl>
                                          <p:spTgt spid="95">
                                            <p:txEl>
                                              <p:pRg end="8" st="8"/>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_Avsnittsrubrik">
  <p:cSld name="7_Avsnittsrubrik">
    <p:bg>
      <p:bgPr>
        <a:blipFill>
          <a:blip r:embed="rId2">
            <a:alphaModFix amt="31000"/>
          </a:blip>
          <a:stretch>
            <a:fillRect/>
          </a:stretch>
        </a:blipFill>
      </p:bgPr>
    </p:bg>
    <p:spTree>
      <p:nvGrpSpPr>
        <p:cNvPr id="96" name="Shape 96"/>
        <p:cNvGrpSpPr/>
        <p:nvPr/>
      </p:nvGrpSpPr>
      <p:grpSpPr>
        <a:xfrm>
          <a:off x="0" y="0"/>
          <a:ext cx="0" cy="0"/>
          <a:chOff x="0" y="0"/>
          <a:chExt cx="0" cy="0"/>
        </a:xfrm>
      </p:grpSpPr>
      <p:pic>
        <p:nvPicPr>
          <p:cNvPr id="97" name="Google Shape;97;p30"/>
          <p:cNvPicPr preferRelativeResize="0"/>
          <p:nvPr/>
        </p:nvPicPr>
        <p:blipFill rotWithShape="1">
          <a:blip r:embed="rId3">
            <a:alphaModFix/>
          </a:blip>
          <a:srcRect b="0" l="0" r="0" t="0"/>
          <a:stretch/>
        </p:blipFill>
        <p:spPr>
          <a:xfrm>
            <a:off x="8040028" y="4629462"/>
            <a:ext cx="930043" cy="406243"/>
          </a:xfrm>
          <a:prstGeom prst="rect">
            <a:avLst/>
          </a:prstGeom>
          <a:noFill/>
          <a:ln>
            <a:noFill/>
          </a:ln>
        </p:spPr>
      </p:pic>
      <p:sp>
        <p:nvSpPr>
          <p:cNvPr id="98" name="Google Shape;98;p30"/>
          <p:cNvSpPr txBox="1"/>
          <p:nvPr>
            <p:ph type="title"/>
          </p:nvPr>
        </p:nvSpPr>
        <p:spPr>
          <a:xfrm>
            <a:off x="593124" y="1338355"/>
            <a:ext cx="7945395" cy="1070714"/>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Clr>
                <a:schemeClr val="dk2"/>
              </a:buClr>
              <a:buSzPts val="4800"/>
              <a:buFont typeface="Impact"/>
              <a:buNone/>
              <a:defRPr b="0" sz="4800" cap="none">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9" name="Google Shape;99;p30"/>
          <p:cNvSpPr txBox="1"/>
          <p:nvPr>
            <p:ph idx="1" type="body"/>
          </p:nvPr>
        </p:nvSpPr>
        <p:spPr>
          <a:xfrm>
            <a:off x="1374585" y="2502317"/>
            <a:ext cx="6391658" cy="1187165"/>
          </a:xfrm>
          <a:prstGeom prst="rect">
            <a:avLst/>
          </a:prstGeom>
          <a:noFill/>
          <a:ln>
            <a:noFill/>
          </a:ln>
        </p:spPr>
        <p:txBody>
          <a:bodyPr anchorCtr="0" anchor="t" bIns="45700" lIns="91425" spcFirstLastPara="1" rIns="91425" wrap="square" tIns="45700">
            <a:noAutofit/>
          </a:bodyPr>
          <a:lstStyle>
            <a:lvl1pPr indent="-228600" lvl="0" marL="457200" algn="ctr">
              <a:lnSpc>
                <a:spcPct val="120000"/>
              </a:lnSpc>
              <a:spcBef>
                <a:spcPts val="480"/>
              </a:spcBef>
              <a:spcAft>
                <a:spcPts val="0"/>
              </a:spcAft>
              <a:buClr>
                <a:schemeClr val="dk1"/>
              </a:buClr>
              <a:buSzPts val="2400"/>
              <a:buNone/>
              <a:defRPr sz="2400">
                <a:solidFill>
                  <a:schemeClr val="dk1"/>
                </a:solidFill>
              </a:defRPr>
            </a:lvl1pPr>
            <a:lvl2pPr indent="-228600" lvl="1" marL="914400" algn="l">
              <a:spcBef>
                <a:spcPts val="360"/>
              </a:spcBef>
              <a:spcAft>
                <a:spcPts val="0"/>
              </a:spcAft>
              <a:buClr>
                <a:srgbClr val="8D8D8D"/>
              </a:buClr>
              <a:buSzPts val="1800"/>
              <a:buNone/>
              <a:defRPr sz="1800">
                <a:solidFill>
                  <a:srgbClr val="8D8D8D"/>
                </a:solidFill>
              </a:defRPr>
            </a:lvl2pPr>
            <a:lvl3pPr indent="-228600" lvl="2" marL="1371600" algn="l">
              <a:spcBef>
                <a:spcPts val="320"/>
              </a:spcBef>
              <a:spcAft>
                <a:spcPts val="0"/>
              </a:spcAft>
              <a:buClr>
                <a:srgbClr val="8D8D8D"/>
              </a:buClr>
              <a:buSzPts val="1600"/>
              <a:buNone/>
              <a:defRPr sz="1600">
                <a:solidFill>
                  <a:srgbClr val="8D8D8D"/>
                </a:solidFill>
              </a:defRPr>
            </a:lvl3pPr>
            <a:lvl4pPr indent="-228600" lvl="3" marL="1828800" algn="l">
              <a:spcBef>
                <a:spcPts val="280"/>
              </a:spcBef>
              <a:spcAft>
                <a:spcPts val="0"/>
              </a:spcAft>
              <a:buClr>
                <a:srgbClr val="8D8D8D"/>
              </a:buClr>
              <a:buSzPts val="1400"/>
              <a:buNone/>
              <a:defRPr sz="1400">
                <a:solidFill>
                  <a:srgbClr val="8D8D8D"/>
                </a:solidFill>
              </a:defRPr>
            </a:lvl4pPr>
            <a:lvl5pPr indent="-228600" lvl="4" marL="2286000" algn="l">
              <a:spcBef>
                <a:spcPts val="280"/>
              </a:spcBef>
              <a:spcAft>
                <a:spcPts val="0"/>
              </a:spcAft>
              <a:buClr>
                <a:srgbClr val="8D8D8D"/>
              </a:buClr>
              <a:buSzPts val="1400"/>
              <a:buNone/>
              <a:defRPr sz="1400">
                <a:solidFill>
                  <a:srgbClr val="8D8D8D"/>
                </a:solidFill>
              </a:defRPr>
            </a:lvl5pPr>
            <a:lvl6pPr indent="-228600" lvl="5" marL="2743200" algn="l">
              <a:spcBef>
                <a:spcPts val="280"/>
              </a:spcBef>
              <a:spcAft>
                <a:spcPts val="0"/>
              </a:spcAft>
              <a:buClr>
                <a:srgbClr val="8D8D8D"/>
              </a:buClr>
              <a:buSzPts val="1400"/>
              <a:buNone/>
              <a:defRPr sz="1400">
                <a:solidFill>
                  <a:srgbClr val="8D8D8D"/>
                </a:solidFill>
              </a:defRPr>
            </a:lvl6pPr>
            <a:lvl7pPr indent="-228600" lvl="6" marL="3200400" algn="l">
              <a:spcBef>
                <a:spcPts val="280"/>
              </a:spcBef>
              <a:spcAft>
                <a:spcPts val="0"/>
              </a:spcAft>
              <a:buClr>
                <a:srgbClr val="8D8D8D"/>
              </a:buClr>
              <a:buSzPts val="1400"/>
              <a:buNone/>
              <a:defRPr sz="1400">
                <a:solidFill>
                  <a:srgbClr val="8D8D8D"/>
                </a:solidFill>
              </a:defRPr>
            </a:lvl7pPr>
            <a:lvl8pPr indent="-228600" lvl="7" marL="3657600" algn="l">
              <a:spcBef>
                <a:spcPts val="280"/>
              </a:spcBef>
              <a:spcAft>
                <a:spcPts val="0"/>
              </a:spcAft>
              <a:buClr>
                <a:srgbClr val="8D8D8D"/>
              </a:buClr>
              <a:buSzPts val="1400"/>
              <a:buNone/>
              <a:defRPr sz="1400">
                <a:solidFill>
                  <a:srgbClr val="8D8D8D"/>
                </a:solidFill>
              </a:defRPr>
            </a:lvl8pPr>
            <a:lvl9pPr indent="-228600" lvl="8" marL="4114800" algn="l">
              <a:spcBef>
                <a:spcPts val="280"/>
              </a:spcBef>
              <a:spcAft>
                <a:spcPts val="0"/>
              </a:spcAft>
              <a:buClr>
                <a:srgbClr val="8D8D8D"/>
              </a:buClr>
              <a:buSzPts val="1400"/>
              <a:buNone/>
              <a:defRPr sz="1400">
                <a:solidFill>
                  <a:srgbClr val="8D8D8D"/>
                </a:solidFill>
              </a:defRPr>
            </a:lvl9pPr>
          </a:lstStyle>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4">
                                  <p:stCondLst>
                                    <p:cond delay="0"/>
                                  </p:stCondLst>
                                  <p:childTnLst>
                                    <p:set>
                                      <p:cBhvr>
                                        <p:cTn dur="1" fill="hold">
                                          <p:stCondLst>
                                            <p:cond delay="0"/>
                                          </p:stCondLst>
                                        </p:cTn>
                                        <p:tgtEl>
                                          <p:spTgt spid="98"/>
                                        </p:tgtEl>
                                        <p:attrNameLst>
                                          <p:attrName>style.visibility</p:attrName>
                                        </p:attrNameLst>
                                      </p:cBhvr>
                                      <p:to>
                                        <p:strVal val="visible"/>
                                      </p:to>
                                    </p:set>
                                    <p:anim calcmode="lin" valueType="num">
                                      <p:cBhvr additive="base">
                                        <p:cTn dur="500"/>
                                        <p:tgtEl>
                                          <p:spTgt spid="98"/>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99">
                                            <p:txEl>
                                              <p:pRg end="0" st="0"/>
                                            </p:txEl>
                                          </p:spTgt>
                                        </p:tgtEl>
                                        <p:attrNameLst>
                                          <p:attrName>style.visibility</p:attrName>
                                        </p:attrNameLst>
                                      </p:cBhvr>
                                      <p:to>
                                        <p:strVal val="visible"/>
                                      </p:to>
                                    </p:set>
                                    <p:anim calcmode="lin" valueType="num">
                                      <p:cBhvr additive="base">
                                        <p:cTn dur="500"/>
                                        <p:tgtEl>
                                          <p:spTgt spid="99">
                                            <p:txEl>
                                              <p:pRg end="0" st="0"/>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99">
                                            <p:txEl>
                                              <p:pRg end="1" st="1"/>
                                            </p:txEl>
                                          </p:spTgt>
                                        </p:tgtEl>
                                        <p:attrNameLst>
                                          <p:attrName>style.visibility</p:attrName>
                                        </p:attrNameLst>
                                      </p:cBhvr>
                                      <p:to>
                                        <p:strVal val="visible"/>
                                      </p:to>
                                    </p:set>
                                    <p:anim calcmode="lin" valueType="num">
                                      <p:cBhvr additive="base">
                                        <p:cTn dur="500"/>
                                        <p:tgtEl>
                                          <p:spTgt spid="99">
                                            <p:txEl>
                                              <p:pRg end="1" st="1"/>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99">
                                            <p:txEl>
                                              <p:pRg end="2" st="2"/>
                                            </p:txEl>
                                          </p:spTgt>
                                        </p:tgtEl>
                                        <p:attrNameLst>
                                          <p:attrName>style.visibility</p:attrName>
                                        </p:attrNameLst>
                                      </p:cBhvr>
                                      <p:to>
                                        <p:strVal val="visible"/>
                                      </p:to>
                                    </p:set>
                                    <p:anim calcmode="lin" valueType="num">
                                      <p:cBhvr additive="base">
                                        <p:cTn dur="500"/>
                                        <p:tgtEl>
                                          <p:spTgt spid="99">
                                            <p:txEl>
                                              <p:pRg end="2" st="2"/>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99">
                                            <p:txEl>
                                              <p:pRg end="3" st="3"/>
                                            </p:txEl>
                                          </p:spTgt>
                                        </p:tgtEl>
                                        <p:attrNameLst>
                                          <p:attrName>style.visibility</p:attrName>
                                        </p:attrNameLst>
                                      </p:cBhvr>
                                      <p:to>
                                        <p:strVal val="visible"/>
                                      </p:to>
                                    </p:set>
                                    <p:anim calcmode="lin" valueType="num">
                                      <p:cBhvr additive="base">
                                        <p:cTn dur="500"/>
                                        <p:tgtEl>
                                          <p:spTgt spid="99">
                                            <p:txEl>
                                              <p:pRg end="3" st="3"/>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99">
                                            <p:txEl>
                                              <p:pRg end="4" st="4"/>
                                            </p:txEl>
                                          </p:spTgt>
                                        </p:tgtEl>
                                        <p:attrNameLst>
                                          <p:attrName>style.visibility</p:attrName>
                                        </p:attrNameLst>
                                      </p:cBhvr>
                                      <p:to>
                                        <p:strVal val="visible"/>
                                      </p:to>
                                    </p:set>
                                    <p:anim calcmode="lin" valueType="num">
                                      <p:cBhvr additive="base">
                                        <p:cTn dur="500"/>
                                        <p:tgtEl>
                                          <p:spTgt spid="99">
                                            <p:txEl>
                                              <p:pRg end="4" st="4"/>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99">
                                            <p:txEl>
                                              <p:pRg end="5" st="5"/>
                                            </p:txEl>
                                          </p:spTgt>
                                        </p:tgtEl>
                                        <p:attrNameLst>
                                          <p:attrName>style.visibility</p:attrName>
                                        </p:attrNameLst>
                                      </p:cBhvr>
                                      <p:to>
                                        <p:strVal val="visible"/>
                                      </p:to>
                                    </p:set>
                                    <p:anim calcmode="lin" valueType="num">
                                      <p:cBhvr additive="base">
                                        <p:cTn dur="500"/>
                                        <p:tgtEl>
                                          <p:spTgt spid="99">
                                            <p:txEl>
                                              <p:pRg end="5" st="5"/>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99">
                                            <p:txEl>
                                              <p:pRg end="6" st="6"/>
                                            </p:txEl>
                                          </p:spTgt>
                                        </p:tgtEl>
                                        <p:attrNameLst>
                                          <p:attrName>style.visibility</p:attrName>
                                        </p:attrNameLst>
                                      </p:cBhvr>
                                      <p:to>
                                        <p:strVal val="visible"/>
                                      </p:to>
                                    </p:set>
                                    <p:anim calcmode="lin" valueType="num">
                                      <p:cBhvr additive="base">
                                        <p:cTn dur="500"/>
                                        <p:tgtEl>
                                          <p:spTgt spid="99">
                                            <p:txEl>
                                              <p:pRg end="6" st="6"/>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99">
                                            <p:txEl>
                                              <p:pRg end="7" st="7"/>
                                            </p:txEl>
                                          </p:spTgt>
                                        </p:tgtEl>
                                        <p:attrNameLst>
                                          <p:attrName>style.visibility</p:attrName>
                                        </p:attrNameLst>
                                      </p:cBhvr>
                                      <p:to>
                                        <p:strVal val="visible"/>
                                      </p:to>
                                    </p:set>
                                    <p:anim calcmode="lin" valueType="num">
                                      <p:cBhvr additive="base">
                                        <p:cTn dur="500"/>
                                        <p:tgtEl>
                                          <p:spTgt spid="99">
                                            <p:txEl>
                                              <p:pRg end="7" st="7"/>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99">
                                            <p:txEl>
                                              <p:pRg end="8" st="8"/>
                                            </p:txEl>
                                          </p:spTgt>
                                        </p:tgtEl>
                                        <p:attrNameLst>
                                          <p:attrName>style.visibility</p:attrName>
                                        </p:attrNameLst>
                                      </p:cBhvr>
                                      <p:to>
                                        <p:strVal val="visible"/>
                                      </p:to>
                                    </p:set>
                                    <p:anim calcmode="lin" valueType="num">
                                      <p:cBhvr additive="base">
                                        <p:cTn dur="500"/>
                                        <p:tgtEl>
                                          <p:spTgt spid="99">
                                            <p:txEl>
                                              <p:pRg end="8" st="8"/>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_Avsnittsrubrik">
  <p:cSld name="8_Avsnittsrubrik">
    <p:bg>
      <p:bgPr>
        <a:blipFill>
          <a:blip r:embed="rId2">
            <a:alphaModFix amt="48000"/>
          </a:blip>
          <a:stretch>
            <a:fillRect/>
          </a:stretch>
        </a:blipFill>
      </p:bgPr>
    </p:bg>
    <p:spTree>
      <p:nvGrpSpPr>
        <p:cNvPr id="100" name="Shape 100"/>
        <p:cNvGrpSpPr/>
        <p:nvPr/>
      </p:nvGrpSpPr>
      <p:grpSpPr>
        <a:xfrm>
          <a:off x="0" y="0"/>
          <a:ext cx="0" cy="0"/>
          <a:chOff x="0" y="0"/>
          <a:chExt cx="0" cy="0"/>
        </a:xfrm>
      </p:grpSpPr>
      <p:sp>
        <p:nvSpPr>
          <p:cNvPr id="101" name="Google Shape;101;p31"/>
          <p:cNvSpPr txBox="1"/>
          <p:nvPr>
            <p:ph type="title"/>
          </p:nvPr>
        </p:nvSpPr>
        <p:spPr>
          <a:xfrm>
            <a:off x="1638910" y="1597847"/>
            <a:ext cx="5863006" cy="1070714"/>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Clr>
                <a:schemeClr val="dk2"/>
              </a:buClr>
              <a:buSzPts val="4800"/>
              <a:buFont typeface="Impact"/>
              <a:buNone/>
              <a:defRPr b="0" sz="48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2" name="Google Shape;102;p31"/>
          <p:cNvSpPr txBox="1"/>
          <p:nvPr>
            <p:ph idx="1" type="body"/>
          </p:nvPr>
        </p:nvSpPr>
        <p:spPr>
          <a:xfrm>
            <a:off x="1374585" y="2761809"/>
            <a:ext cx="6391658" cy="1187165"/>
          </a:xfrm>
          <a:prstGeom prst="rect">
            <a:avLst/>
          </a:prstGeom>
          <a:noFill/>
          <a:ln>
            <a:noFill/>
          </a:ln>
        </p:spPr>
        <p:txBody>
          <a:bodyPr anchorCtr="0" anchor="t" bIns="45700" lIns="91425" spcFirstLastPara="1" rIns="91425" wrap="square" tIns="45700">
            <a:noAutofit/>
          </a:bodyPr>
          <a:lstStyle>
            <a:lvl1pPr indent="-228600" lvl="0" marL="457200" algn="ctr">
              <a:lnSpc>
                <a:spcPct val="120000"/>
              </a:lnSpc>
              <a:spcBef>
                <a:spcPts val="480"/>
              </a:spcBef>
              <a:spcAft>
                <a:spcPts val="0"/>
              </a:spcAft>
              <a:buClr>
                <a:schemeClr val="dk1"/>
              </a:buClr>
              <a:buSzPts val="2400"/>
              <a:buNone/>
              <a:defRPr sz="2400">
                <a:solidFill>
                  <a:schemeClr val="dk1"/>
                </a:solidFill>
              </a:defRPr>
            </a:lvl1pPr>
            <a:lvl2pPr indent="-228600" lvl="1" marL="914400" algn="l">
              <a:spcBef>
                <a:spcPts val="360"/>
              </a:spcBef>
              <a:spcAft>
                <a:spcPts val="0"/>
              </a:spcAft>
              <a:buClr>
                <a:srgbClr val="8D8D8D"/>
              </a:buClr>
              <a:buSzPts val="1800"/>
              <a:buNone/>
              <a:defRPr sz="1800">
                <a:solidFill>
                  <a:srgbClr val="8D8D8D"/>
                </a:solidFill>
              </a:defRPr>
            </a:lvl2pPr>
            <a:lvl3pPr indent="-228600" lvl="2" marL="1371600" algn="l">
              <a:spcBef>
                <a:spcPts val="320"/>
              </a:spcBef>
              <a:spcAft>
                <a:spcPts val="0"/>
              </a:spcAft>
              <a:buClr>
                <a:srgbClr val="8D8D8D"/>
              </a:buClr>
              <a:buSzPts val="1600"/>
              <a:buNone/>
              <a:defRPr sz="1600">
                <a:solidFill>
                  <a:srgbClr val="8D8D8D"/>
                </a:solidFill>
              </a:defRPr>
            </a:lvl3pPr>
            <a:lvl4pPr indent="-228600" lvl="3" marL="1828800" algn="l">
              <a:spcBef>
                <a:spcPts val="280"/>
              </a:spcBef>
              <a:spcAft>
                <a:spcPts val="0"/>
              </a:spcAft>
              <a:buClr>
                <a:srgbClr val="8D8D8D"/>
              </a:buClr>
              <a:buSzPts val="1400"/>
              <a:buNone/>
              <a:defRPr sz="1400">
                <a:solidFill>
                  <a:srgbClr val="8D8D8D"/>
                </a:solidFill>
              </a:defRPr>
            </a:lvl4pPr>
            <a:lvl5pPr indent="-228600" lvl="4" marL="2286000" algn="l">
              <a:spcBef>
                <a:spcPts val="280"/>
              </a:spcBef>
              <a:spcAft>
                <a:spcPts val="0"/>
              </a:spcAft>
              <a:buClr>
                <a:srgbClr val="8D8D8D"/>
              </a:buClr>
              <a:buSzPts val="1400"/>
              <a:buNone/>
              <a:defRPr sz="1400">
                <a:solidFill>
                  <a:srgbClr val="8D8D8D"/>
                </a:solidFill>
              </a:defRPr>
            </a:lvl5pPr>
            <a:lvl6pPr indent="-228600" lvl="5" marL="2743200" algn="l">
              <a:spcBef>
                <a:spcPts val="280"/>
              </a:spcBef>
              <a:spcAft>
                <a:spcPts val="0"/>
              </a:spcAft>
              <a:buClr>
                <a:srgbClr val="8D8D8D"/>
              </a:buClr>
              <a:buSzPts val="1400"/>
              <a:buNone/>
              <a:defRPr sz="1400">
                <a:solidFill>
                  <a:srgbClr val="8D8D8D"/>
                </a:solidFill>
              </a:defRPr>
            </a:lvl6pPr>
            <a:lvl7pPr indent="-228600" lvl="6" marL="3200400" algn="l">
              <a:spcBef>
                <a:spcPts val="280"/>
              </a:spcBef>
              <a:spcAft>
                <a:spcPts val="0"/>
              </a:spcAft>
              <a:buClr>
                <a:srgbClr val="8D8D8D"/>
              </a:buClr>
              <a:buSzPts val="1400"/>
              <a:buNone/>
              <a:defRPr sz="1400">
                <a:solidFill>
                  <a:srgbClr val="8D8D8D"/>
                </a:solidFill>
              </a:defRPr>
            </a:lvl7pPr>
            <a:lvl8pPr indent="-228600" lvl="7" marL="3657600" algn="l">
              <a:spcBef>
                <a:spcPts val="280"/>
              </a:spcBef>
              <a:spcAft>
                <a:spcPts val="0"/>
              </a:spcAft>
              <a:buClr>
                <a:srgbClr val="8D8D8D"/>
              </a:buClr>
              <a:buSzPts val="1400"/>
              <a:buNone/>
              <a:defRPr sz="1400">
                <a:solidFill>
                  <a:srgbClr val="8D8D8D"/>
                </a:solidFill>
              </a:defRPr>
            </a:lvl8pPr>
            <a:lvl9pPr indent="-228600" lvl="8" marL="4114800" algn="l">
              <a:spcBef>
                <a:spcPts val="280"/>
              </a:spcBef>
              <a:spcAft>
                <a:spcPts val="0"/>
              </a:spcAft>
              <a:buClr>
                <a:srgbClr val="8D8D8D"/>
              </a:buClr>
              <a:buSzPts val="1400"/>
              <a:buNone/>
              <a:defRPr sz="1400">
                <a:solidFill>
                  <a:srgbClr val="8D8D8D"/>
                </a:solidFill>
              </a:defRPr>
            </a:lvl9pPr>
          </a:lstStyle>
          <a:p/>
        </p:txBody>
      </p:sp>
      <p:sp>
        <p:nvSpPr>
          <p:cNvPr id="103" name="Google Shape;103;p31"/>
          <p:cNvSpPr txBox="1"/>
          <p:nvPr>
            <p:ph idx="10" type="dt"/>
          </p:nvPr>
        </p:nvSpPr>
        <p:spPr>
          <a:xfrm>
            <a:off x="1158792" y="4828657"/>
            <a:ext cx="848292" cy="212609"/>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4" name="Google Shape;104;p31"/>
          <p:cNvSpPr txBox="1"/>
          <p:nvPr>
            <p:ph idx="11" type="ftr"/>
          </p:nvPr>
        </p:nvSpPr>
        <p:spPr>
          <a:xfrm>
            <a:off x="2102896" y="4828657"/>
            <a:ext cx="2895600" cy="21049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5" name="Google Shape;105;p31"/>
          <p:cNvSpPr txBox="1"/>
          <p:nvPr>
            <p:ph idx="12" type="sldNum"/>
          </p:nvPr>
        </p:nvSpPr>
        <p:spPr>
          <a:xfrm>
            <a:off x="150069" y="4828656"/>
            <a:ext cx="897878" cy="19846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sv-SE"/>
              <a:t>‹#›</a:t>
            </a:fld>
            <a:endParaRPr/>
          </a:p>
        </p:txBody>
      </p:sp>
      <p:pic>
        <p:nvPicPr>
          <p:cNvPr id="106" name="Google Shape;106;p31"/>
          <p:cNvPicPr preferRelativeResize="0"/>
          <p:nvPr/>
        </p:nvPicPr>
        <p:blipFill rotWithShape="1">
          <a:blip r:embed="rId3">
            <a:alphaModFix/>
          </a:blip>
          <a:srcRect b="0" l="0" r="0" t="0"/>
          <a:stretch/>
        </p:blipFill>
        <p:spPr>
          <a:xfrm>
            <a:off x="8040028" y="4629462"/>
            <a:ext cx="930043" cy="406243"/>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9_Avsnittsrubrik">
  <p:cSld name="9_Avsnittsrubrik">
    <p:bg>
      <p:bgPr>
        <a:blipFill>
          <a:blip r:embed="rId2">
            <a:alphaModFix amt="31000"/>
          </a:blip>
          <a:stretch>
            <a:fillRect/>
          </a:stretch>
        </a:blipFill>
      </p:bgPr>
    </p:bg>
    <p:spTree>
      <p:nvGrpSpPr>
        <p:cNvPr id="107" name="Shape 107"/>
        <p:cNvGrpSpPr/>
        <p:nvPr/>
      </p:nvGrpSpPr>
      <p:grpSpPr>
        <a:xfrm>
          <a:off x="0" y="0"/>
          <a:ext cx="0" cy="0"/>
          <a:chOff x="0" y="0"/>
          <a:chExt cx="0" cy="0"/>
        </a:xfrm>
      </p:grpSpPr>
      <p:sp>
        <p:nvSpPr>
          <p:cNvPr id="108" name="Google Shape;108;p32"/>
          <p:cNvSpPr txBox="1"/>
          <p:nvPr>
            <p:ph idx="10" type="dt"/>
          </p:nvPr>
        </p:nvSpPr>
        <p:spPr>
          <a:xfrm>
            <a:off x="1158792" y="4828657"/>
            <a:ext cx="848292" cy="212609"/>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9" name="Google Shape;109;p32"/>
          <p:cNvSpPr txBox="1"/>
          <p:nvPr>
            <p:ph idx="11" type="ftr"/>
          </p:nvPr>
        </p:nvSpPr>
        <p:spPr>
          <a:xfrm>
            <a:off x="2102896" y="4828657"/>
            <a:ext cx="2895600" cy="21049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0" name="Google Shape;110;p32"/>
          <p:cNvSpPr txBox="1"/>
          <p:nvPr>
            <p:ph idx="12" type="sldNum"/>
          </p:nvPr>
        </p:nvSpPr>
        <p:spPr>
          <a:xfrm>
            <a:off x="150069" y="4828656"/>
            <a:ext cx="897878" cy="19846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sv-SE"/>
              <a:t>‹#›</a:t>
            </a:fld>
            <a:endParaRPr/>
          </a:p>
        </p:txBody>
      </p:sp>
      <p:pic>
        <p:nvPicPr>
          <p:cNvPr id="111" name="Google Shape;111;p32"/>
          <p:cNvPicPr preferRelativeResize="0"/>
          <p:nvPr/>
        </p:nvPicPr>
        <p:blipFill rotWithShape="1">
          <a:blip r:embed="rId3">
            <a:alphaModFix/>
          </a:blip>
          <a:srcRect b="0" l="0" r="0" t="0"/>
          <a:stretch/>
        </p:blipFill>
        <p:spPr>
          <a:xfrm>
            <a:off x="8040028" y="4629462"/>
            <a:ext cx="930043" cy="406243"/>
          </a:xfrm>
          <a:prstGeom prst="rect">
            <a:avLst/>
          </a:prstGeom>
          <a:noFill/>
          <a:ln>
            <a:noFill/>
          </a:ln>
        </p:spPr>
      </p:pic>
      <p:sp>
        <p:nvSpPr>
          <p:cNvPr id="112" name="Google Shape;112;p32"/>
          <p:cNvSpPr txBox="1"/>
          <p:nvPr>
            <p:ph type="title"/>
          </p:nvPr>
        </p:nvSpPr>
        <p:spPr>
          <a:xfrm>
            <a:off x="593124" y="1338355"/>
            <a:ext cx="7945395" cy="1070714"/>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Clr>
                <a:schemeClr val="dk2"/>
              </a:buClr>
              <a:buSzPts val="4800"/>
              <a:buFont typeface="Impact"/>
              <a:buNone/>
              <a:defRPr b="0" sz="4800" cap="none">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3" name="Google Shape;113;p32"/>
          <p:cNvSpPr txBox="1"/>
          <p:nvPr>
            <p:ph idx="1" type="body"/>
          </p:nvPr>
        </p:nvSpPr>
        <p:spPr>
          <a:xfrm>
            <a:off x="1374585" y="2502317"/>
            <a:ext cx="6391658" cy="1187165"/>
          </a:xfrm>
          <a:prstGeom prst="rect">
            <a:avLst/>
          </a:prstGeom>
          <a:noFill/>
          <a:ln>
            <a:noFill/>
          </a:ln>
        </p:spPr>
        <p:txBody>
          <a:bodyPr anchorCtr="0" anchor="t" bIns="45700" lIns="91425" spcFirstLastPara="1" rIns="91425" wrap="square" tIns="45700">
            <a:noAutofit/>
          </a:bodyPr>
          <a:lstStyle>
            <a:lvl1pPr indent="-228600" lvl="0" marL="457200" algn="ctr">
              <a:lnSpc>
                <a:spcPct val="120000"/>
              </a:lnSpc>
              <a:spcBef>
                <a:spcPts val="480"/>
              </a:spcBef>
              <a:spcAft>
                <a:spcPts val="0"/>
              </a:spcAft>
              <a:buClr>
                <a:schemeClr val="dk1"/>
              </a:buClr>
              <a:buSzPts val="2400"/>
              <a:buNone/>
              <a:defRPr sz="2400">
                <a:solidFill>
                  <a:schemeClr val="dk1"/>
                </a:solidFill>
              </a:defRPr>
            </a:lvl1pPr>
            <a:lvl2pPr indent="-228600" lvl="1" marL="914400" algn="l">
              <a:spcBef>
                <a:spcPts val="360"/>
              </a:spcBef>
              <a:spcAft>
                <a:spcPts val="0"/>
              </a:spcAft>
              <a:buClr>
                <a:srgbClr val="8D8D8D"/>
              </a:buClr>
              <a:buSzPts val="1800"/>
              <a:buNone/>
              <a:defRPr sz="1800">
                <a:solidFill>
                  <a:srgbClr val="8D8D8D"/>
                </a:solidFill>
              </a:defRPr>
            </a:lvl2pPr>
            <a:lvl3pPr indent="-228600" lvl="2" marL="1371600" algn="l">
              <a:spcBef>
                <a:spcPts val="320"/>
              </a:spcBef>
              <a:spcAft>
                <a:spcPts val="0"/>
              </a:spcAft>
              <a:buClr>
                <a:srgbClr val="8D8D8D"/>
              </a:buClr>
              <a:buSzPts val="1600"/>
              <a:buNone/>
              <a:defRPr sz="1600">
                <a:solidFill>
                  <a:srgbClr val="8D8D8D"/>
                </a:solidFill>
              </a:defRPr>
            </a:lvl3pPr>
            <a:lvl4pPr indent="-228600" lvl="3" marL="1828800" algn="l">
              <a:spcBef>
                <a:spcPts val="280"/>
              </a:spcBef>
              <a:spcAft>
                <a:spcPts val="0"/>
              </a:spcAft>
              <a:buClr>
                <a:srgbClr val="8D8D8D"/>
              </a:buClr>
              <a:buSzPts val="1400"/>
              <a:buNone/>
              <a:defRPr sz="1400">
                <a:solidFill>
                  <a:srgbClr val="8D8D8D"/>
                </a:solidFill>
              </a:defRPr>
            </a:lvl4pPr>
            <a:lvl5pPr indent="-228600" lvl="4" marL="2286000" algn="l">
              <a:spcBef>
                <a:spcPts val="280"/>
              </a:spcBef>
              <a:spcAft>
                <a:spcPts val="0"/>
              </a:spcAft>
              <a:buClr>
                <a:srgbClr val="8D8D8D"/>
              </a:buClr>
              <a:buSzPts val="1400"/>
              <a:buNone/>
              <a:defRPr sz="1400">
                <a:solidFill>
                  <a:srgbClr val="8D8D8D"/>
                </a:solidFill>
              </a:defRPr>
            </a:lvl5pPr>
            <a:lvl6pPr indent="-228600" lvl="5" marL="2743200" algn="l">
              <a:spcBef>
                <a:spcPts val="280"/>
              </a:spcBef>
              <a:spcAft>
                <a:spcPts val="0"/>
              </a:spcAft>
              <a:buClr>
                <a:srgbClr val="8D8D8D"/>
              </a:buClr>
              <a:buSzPts val="1400"/>
              <a:buNone/>
              <a:defRPr sz="1400">
                <a:solidFill>
                  <a:srgbClr val="8D8D8D"/>
                </a:solidFill>
              </a:defRPr>
            </a:lvl6pPr>
            <a:lvl7pPr indent="-228600" lvl="6" marL="3200400" algn="l">
              <a:spcBef>
                <a:spcPts val="280"/>
              </a:spcBef>
              <a:spcAft>
                <a:spcPts val="0"/>
              </a:spcAft>
              <a:buClr>
                <a:srgbClr val="8D8D8D"/>
              </a:buClr>
              <a:buSzPts val="1400"/>
              <a:buNone/>
              <a:defRPr sz="1400">
                <a:solidFill>
                  <a:srgbClr val="8D8D8D"/>
                </a:solidFill>
              </a:defRPr>
            </a:lvl7pPr>
            <a:lvl8pPr indent="-228600" lvl="7" marL="3657600" algn="l">
              <a:spcBef>
                <a:spcPts val="280"/>
              </a:spcBef>
              <a:spcAft>
                <a:spcPts val="0"/>
              </a:spcAft>
              <a:buClr>
                <a:srgbClr val="8D8D8D"/>
              </a:buClr>
              <a:buSzPts val="1400"/>
              <a:buNone/>
              <a:defRPr sz="1400">
                <a:solidFill>
                  <a:srgbClr val="8D8D8D"/>
                </a:solidFill>
              </a:defRPr>
            </a:lvl8pPr>
            <a:lvl9pPr indent="-228600" lvl="8" marL="4114800" algn="l">
              <a:spcBef>
                <a:spcPts val="280"/>
              </a:spcBef>
              <a:spcAft>
                <a:spcPts val="0"/>
              </a:spcAft>
              <a:buClr>
                <a:srgbClr val="8D8D8D"/>
              </a:buClr>
              <a:buSzPts val="1400"/>
              <a:buNone/>
              <a:defRPr sz="1400">
                <a:solidFill>
                  <a:srgbClr val="8D8D8D"/>
                </a:solidFill>
              </a:defRPr>
            </a:lvl9pPr>
          </a:lstStyle>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4">
                                  <p:stCondLst>
                                    <p:cond delay="0"/>
                                  </p:stCondLst>
                                  <p:childTnLst>
                                    <p:set>
                                      <p:cBhvr>
                                        <p:cTn dur="1" fill="hold">
                                          <p:stCondLst>
                                            <p:cond delay="0"/>
                                          </p:stCondLst>
                                        </p:cTn>
                                        <p:tgtEl>
                                          <p:spTgt spid="112"/>
                                        </p:tgtEl>
                                        <p:attrNameLst>
                                          <p:attrName>style.visibility</p:attrName>
                                        </p:attrNameLst>
                                      </p:cBhvr>
                                      <p:to>
                                        <p:strVal val="visible"/>
                                      </p:to>
                                    </p:set>
                                    <p:anim calcmode="lin" valueType="num">
                                      <p:cBhvr additive="base">
                                        <p:cTn dur="500"/>
                                        <p:tgtEl>
                                          <p:spTgt spid="112"/>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13">
                                            <p:txEl>
                                              <p:pRg end="0" st="0"/>
                                            </p:txEl>
                                          </p:spTgt>
                                        </p:tgtEl>
                                        <p:attrNameLst>
                                          <p:attrName>style.visibility</p:attrName>
                                        </p:attrNameLst>
                                      </p:cBhvr>
                                      <p:to>
                                        <p:strVal val="visible"/>
                                      </p:to>
                                    </p:set>
                                    <p:anim calcmode="lin" valueType="num">
                                      <p:cBhvr additive="base">
                                        <p:cTn dur="500"/>
                                        <p:tgtEl>
                                          <p:spTgt spid="113">
                                            <p:txEl>
                                              <p:pRg end="0" st="0"/>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13">
                                            <p:txEl>
                                              <p:pRg end="1" st="1"/>
                                            </p:txEl>
                                          </p:spTgt>
                                        </p:tgtEl>
                                        <p:attrNameLst>
                                          <p:attrName>style.visibility</p:attrName>
                                        </p:attrNameLst>
                                      </p:cBhvr>
                                      <p:to>
                                        <p:strVal val="visible"/>
                                      </p:to>
                                    </p:set>
                                    <p:anim calcmode="lin" valueType="num">
                                      <p:cBhvr additive="base">
                                        <p:cTn dur="500"/>
                                        <p:tgtEl>
                                          <p:spTgt spid="113">
                                            <p:txEl>
                                              <p:pRg end="1" st="1"/>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13">
                                            <p:txEl>
                                              <p:pRg end="2" st="2"/>
                                            </p:txEl>
                                          </p:spTgt>
                                        </p:tgtEl>
                                        <p:attrNameLst>
                                          <p:attrName>style.visibility</p:attrName>
                                        </p:attrNameLst>
                                      </p:cBhvr>
                                      <p:to>
                                        <p:strVal val="visible"/>
                                      </p:to>
                                    </p:set>
                                    <p:anim calcmode="lin" valueType="num">
                                      <p:cBhvr additive="base">
                                        <p:cTn dur="500"/>
                                        <p:tgtEl>
                                          <p:spTgt spid="113">
                                            <p:txEl>
                                              <p:pRg end="2" st="2"/>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13">
                                            <p:txEl>
                                              <p:pRg end="3" st="3"/>
                                            </p:txEl>
                                          </p:spTgt>
                                        </p:tgtEl>
                                        <p:attrNameLst>
                                          <p:attrName>style.visibility</p:attrName>
                                        </p:attrNameLst>
                                      </p:cBhvr>
                                      <p:to>
                                        <p:strVal val="visible"/>
                                      </p:to>
                                    </p:set>
                                    <p:anim calcmode="lin" valueType="num">
                                      <p:cBhvr additive="base">
                                        <p:cTn dur="500"/>
                                        <p:tgtEl>
                                          <p:spTgt spid="113">
                                            <p:txEl>
                                              <p:pRg end="3" st="3"/>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13">
                                            <p:txEl>
                                              <p:pRg end="4" st="4"/>
                                            </p:txEl>
                                          </p:spTgt>
                                        </p:tgtEl>
                                        <p:attrNameLst>
                                          <p:attrName>style.visibility</p:attrName>
                                        </p:attrNameLst>
                                      </p:cBhvr>
                                      <p:to>
                                        <p:strVal val="visible"/>
                                      </p:to>
                                    </p:set>
                                    <p:anim calcmode="lin" valueType="num">
                                      <p:cBhvr additive="base">
                                        <p:cTn dur="500"/>
                                        <p:tgtEl>
                                          <p:spTgt spid="113">
                                            <p:txEl>
                                              <p:pRg end="4" st="4"/>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13">
                                            <p:txEl>
                                              <p:pRg end="5" st="5"/>
                                            </p:txEl>
                                          </p:spTgt>
                                        </p:tgtEl>
                                        <p:attrNameLst>
                                          <p:attrName>style.visibility</p:attrName>
                                        </p:attrNameLst>
                                      </p:cBhvr>
                                      <p:to>
                                        <p:strVal val="visible"/>
                                      </p:to>
                                    </p:set>
                                    <p:anim calcmode="lin" valueType="num">
                                      <p:cBhvr additive="base">
                                        <p:cTn dur="500"/>
                                        <p:tgtEl>
                                          <p:spTgt spid="113">
                                            <p:txEl>
                                              <p:pRg end="5" st="5"/>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13">
                                            <p:txEl>
                                              <p:pRg end="6" st="6"/>
                                            </p:txEl>
                                          </p:spTgt>
                                        </p:tgtEl>
                                        <p:attrNameLst>
                                          <p:attrName>style.visibility</p:attrName>
                                        </p:attrNameLst>
                                      </p:cBhvr>
                                      <p:to>
                                        <p:strVal val="visible"/>
                                      </p:to>
                                    </p:set>
                                    <p:anim calcmode="lin" valueType="num">
                                      <p:cBhvr additive="base">
                                        <p:cTn dur="500"/>
                                        <p:tgtEl>
                                          <p:spTgt spid="113">
                                            <p:txEl>
                                              <p:pRg end="6" st="6"/>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13">
                                            <p:txEl>
                                              <p:pRg end="7" st="7"/>
                                            </p:txEl>
                                          </p:spTgt>
                                        </p:tgtEl>
                                        <p:attrNameLst>
                                          <p:attrName>style.visibility</p:attrName>
                                        </p:attrNameLst>
                                      </p:cBhvr>
                                      <p:to>
                                        <p:strVal val="visible"/>
                                      </p:to>
                                    </p:set>
                                    <p:anim calcmode="lin" valueType="num">
                                      <p:cBhvr additive="base">
                                        <p:cTn dur="500"/>
                                        <p:tgtEl>
                                          <p:spTgt spid="113">
                                            <p:txEl>
                                              <p:pRg end="7" st="7"/>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13">
                                            <p:txEl>
                                              <p:pRg end="8" st="8"/>
                                            </p:txEl>
                                          </p:spTgt>
                                        </p:tgtEl>
                                        <p:attrNameLst>
                                          <p:attrName>style.visibility</p:attrName>
                                        </p:attrNameLst>
                                      </p:cBhvr>
                                      <p:to>
                                        <p:strVal val="visible"/>
                                      </p:to>
                                    </p:set>
                                    <p:anim calcmode="lin" valueType="num">
                                      <p:cBhvr additive="base">
                                        <p:cTn dur="500"/>
                                        <p:tgtEl>
                                          <p:spTgt spid="113">
                                            <p:txEl>
                                              <p:pRg end="8" st="8"/>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_Avsnittsrubrik">
  <p:cSld name="10_Avsnittsrubrik">
    <p:bg>
      <p:bgPr>
        <a:blipFill>
          <a:blip r:embed="rId2">
            <a:alphaModFix/>
          </a:blip>
          <a:stretch>
            <a:fillRect/>
          </a:stretch>
        </a:blipFill>
      </p:bgPr>
    </p:bg>
    <p:spTree>
      <p:nvGrpSpPr>
        <p:cNvPr id="114" name="Shape 114"/>
        <p:cNvGrpSpPr/>
        <p:nvPr/>
      </p:nvGrpSpPr>
      <p:grpSpPr>
        <a:xfrm>
          <a:off x="0" y="0"/>
          <a:ext cx="0" cy="0"/>
          <a:chOff x="0" y="0"/>
          <a:chExt cx="0" cy="0"/>
        </a:xfrm>
      </p:grpSpPr>
      <p:sp>
        <p:nvSpPr>
          <p:cNvPr id="115" name="Google Shape;115;p33"/>
          <p:cNvSpPr txBox="1"/>
          <p:nvPr>
            <p:ph type="title"/>
          </p:nvPr>
        </p:nvSpPr>
        <p:spPr>
          <a:xfrm>
            <a:off x="1649732" y="2230893"/>
            <a:ext cx="5863006" cy="1070714"/>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Clr>
                <a:schemeClr val="dk2"/>
              </a:buClr>
              <a:buSzPts val="4800"/>
              <a:buFont typeface="Impact"/>
              <a:buNone/>
              <a:defRPr b="0" sz="48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6" name="Google Shape;116;p33"/>
          <p:cNvSpPr txBox="1"/>
          <p:nvPr>
            <p:ph idx="10" type="dt"/>
          </p:nvPr>
        </p:nvSpPr>
        <p:spPr>
          <a:xfrm>
            <a:off x="1158792" y="4828657"/>
            <a:ext cx="848292" cy="212609"/>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7" name="Google Shape;117;p33"/>
          <p:cNvSpPr txBox="1"/>
          <p:nvPr>
            <p:ph idx="11" type="ftr"/>
          </p:nvPr>
        </p:nvSpPr>
        <p:spPr>
          <a:xfrm>
            <a:off x="2102896" y="4828657"/>
            <a:ext cx="2895600" cy="21049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8" name="Google Shape;118;p33"/>
          <p:cNvSpPr txBox="1"/>
          <p:nvPr>
            <p:ph idx="12" type="sldNum"/>
          </p:nvPr>
        </p:nvSpPr>
        <p:spPr>
          <a:xfrm>
            <a:off x="150069" y="4828656"/>
            <a:ext cx="897878" cy="19846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sv-SE"/>
              <a:t>‹#›</a:t>
            </a:fld>
            <a:endParaRPr/>
          </a:p>
        </p:txBody>
      </p:sp>
      <p:pic>
        <p:nvPicPr>
          <p:cNvPr id="119" name="Google Shape;119;p33"/>
          <p:cNvPicPr preferRelativeResize="0"/>
          <p:nvPr/>
        </p:nvPicPr>
        <p:blipFill rotWithShape="1">
          <a:blip r:embed="rId3">
            <a:alphaModFix/>
          </a:blip>
          <a:srcRect b="0" l="0" r="0" t="0"/>
          <a:stretch/>
        </p:blipFill>
        <p:spPr>
          <a:xfrm>
            <a:off x="8040028" y="4629462"/>
            <a:ext cx="930043" cy="406243"/>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Punkter">
  <p:cSld name="1_Punkter">
    <p:bg>
      <p:bgPr>
        <a:solidFill>
          <a:schemeClr val="lt1"/>
        </a:solidFill>
      </p:bgPr>
    </p:bg>
    <p:spTree>
      <p:nvGrpSpPr>
        <p:cNvPr id="23" name="Shape 23"/>
        <p:cNvGrpSpPr/>
        <p:nvPr/>
      </p:nvGrpSpPr>
      <p:grpSpPr>
        <a:xfrm>
          <a:off x="0" y="0"/>
          <a:ext cx="0" cy="0"/>
          <a:chOff x="0" y="0"/>
          <a:chExt cx="0" cy="0"/>
        </a:xfrm>
      </p:grpSpPr>
      <p:sp>
        <p:nvSpPr>
          <p:cNvPr id="24" name="Google Shape;24;p16"/>
          <p:cNvSpPr txBox="1"/>
          <p:nvPr>
            <p:ph type="title"/>
          </p:nvPr>
        </p:nvSpPr>
        <p:spPr>
          <a:xfrm>
            <a:off x="574098" y="352327"/>
            <a:ext cx="7992630" cy="800485"/>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Clr>
                <a:schemeClr val="lt2"/>
              </a:buClr>
              <a:buSzPts val="4800"/>
              <a:buFont typeface="Impact"/>
              <a:buNone/>
              <a:defRPr b="0" sz="4800" cap="none">
                <a:solidFill>
                  <a:schemeClr val="l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16"/>
          <p:cNvSpPr txBox="1"/>
          <p:nvPr>
            <p:ph idx="1" type="body"/>
          </p:nvPr>
        </p:nvSpPr>
        <p:spPr>
          <a:xfrm>
            <a:off x="574098" y="1470454"/>
            <a:ext cx="7992630" cy="3030997"/>
          </a:xfrm>
          <a:prstGeom prst="rect">
            <a:avLst/>
          </a:prstGeom>
          <a:noFill/>
          <a:ln>
            <a:noFill/>
          </a:ln>
        </p:spPr>
        <p:txBody>
          <a:bodyPr anchorCtr="0" anchor="t" bIns="45700" lIns="91425" spcFirstLastPara="1" rIns="91425" wrap="square" tIns="45700">
            <a:noAutofit/>
          </a:bodyPr>
          <a:lstStyle>
            <a:lvl1pPr indent="-228600" lvl="0" marL="457200" algn="l">
              <a:spcBef>
                <a:spcPts val="360"/>
              </a:spcBef>
              <a:spcAft>
                <a:spcPts val="0"/>
              </a:spcAft>
              <a:buClr>
                <a:schemeClr val="dk1"/>
              </a:buClr>
              <a:buSzPts val="1800"/>
              <a:buNone/>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pic>
        <p:nvPicPr>
          <p:cNvPr id="26" name="Google Shape;26;p16"/>
          <p:cNvPicPr preferRelativeResize="0"/>
          <p:nvPr/>
        </p:nvPicPr>
        <p:blipFill rotWithShape="1">
          <a:blip r:embed="rId2">
            <a:alphaModFix/>
          </a:blip>
          <a:srcRect b="0" l="0" r="0" t="0"/>
          <a:stretch/>
        </p:blipFill>
        <p:spPr>
          <a:xfrm>
            <a:off x="8040028" y="4629462"/>
            <a:ext cx="930043" cy="406243"/>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8">
                                  <p:stCondLst>
                                    <p:cond delay="0"/>
                                  </p:stCondLst>
                                  <p:childTnLst>
                                    <p:set>
                                      <p:cBhvr>
                                        <p:cTn dur="1" fill="hold">
                                          <p:stCondLst>
                                            <p:cond delay="0"/>
                                          </p:stCondLst>
                                        </p:cTn>
                                        <p:tgtEl>
                                          <p:spTgt spid="24"/>
                                        </p:tgtEl>
                                        <p:attrNameLst>
                                          <p:attrName>style.visibility</p:attrName>
                                        </p:attrNameLst>
                                      </p:cBhvr>
                                      <p:to>
                                        <p:strVal val="visible"/>
                                      </p:to>
                                    </p:set>
                                    <p:anim calcmode="lin" valueType="num">
                                      <p:cBhvr additive="base">
                                        <p:cTn dur="500"/>
                                        <p:tgtEl>
                                          <p:spTgt spid="24"/>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0"/>
                                  </p:stCondLst>
                                  <p:childTnLst>
                                    <p:set>
                                      <p:cBhvr>
                                        <p:cTn dur="1" fill="hold">
                                          <p:stCondLst>
                                            <p:cond delay="0"/>
                                          </p:stCondLst>
                                        </p:cTn>
                                        <p:tgtEl>
                                          <p:spTgt spid="25">
                                            <p:txEl>
                                              <p:pRg end="0" st="0"/>
                                            </p:txEl>
                                          </p:spTgt>
                                        </p:tgtEl>
                                        <p:attrNameLst>
                                          <p:attrName>style.visibility</p:attrName>
                                        </p:attrNameLst>
                                      </p:cBhvr>
                                      <p:to>
                                        <p:strVal val="visible"/>
                                      </p:to>
                                    </p:set>
                                    <p:anim calcmode="lin" valueType="num">
                                      <p:cBhvr additive="base">
                                        <p:cTn dur="500"/>
                                        <p:tgtEl>
                                          <p:spTgt spid="25">
                                            <p:txEl>
                                              <p:pRg end="0" st="0"/>
                                            </p:txEl>
                                          </p:spTgt>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0"/>
                                  </p:stCondLst>
                                  <p:childTnLst>
                                    <p:set>
                                      <p:cBhvr>
                                        <p:cTn dur="1" fill="hold">
                                          <p:stCondLst>
                                            <p:cond delay="0"/>
                                          </p:stCondLst>
                                        </p:cTn>
                                        <p:tgtEl>
                                          <p:spTgt spid="25">
                                            <p:txEl>
                                              <p:pRg end="1" st="1"/>
                                            </p:txEl>
                                          </p:spTgt>
                                        </p:tgtEl>
                                        <p:attrNameLst>
                                          <p:attrName>style.visibility</p:attrName>
                                        </p:attrNameLst>
                                      </p:cBhvr>
                                      <p:to>
                                        <p:strVal val="visible"/>
                                      </p:to>
                                    </p:set>
                                    <p:anim calcmode="lin" valueType="num">
                                      <p:cBhvr additive="base">
                                        <p:cTn dur="500"/>
                                        <p:tgtEl>
                                          <p:spTgt spid="25">
                                            <p:txEl>
                                              <p:pRg end="1" st="1"/>
                                            </p:txEl>
                                          </p:spTgt>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0"/>
                                  </p:stCondLst>
                                  <p:childTnLst>
                                    <p:set>
                                      <p:cBhvr>
                                        <p:cTn dur="1" fill="hold">
                                          <p:stCondLst>
                                            <p:cond delay="0"/>
                                          </p:stCondLst>
                                        </p:cTn>
                                        <p:tgtEl>
                                          <p:spTgt spid="25">
                                            <p:txEl>
                                              <p:pRg end="2" st="2"/>
                                            </p:txEl>
                                          </p:spTgt>
                                        </p:tgtEl>
                                        <p:attrNameLst>
                                          <p:attrName>style.visibility</p:attrName>
                                        </p:attrNameLst>
                                      </p:cBhvr>
                                      <p:to>
                                        <p:strVal val="visible"/>
                                      </p:to>
                                    </p:set>
                                    <p:anim calcmode="lin" valueType="num">
                                      <p:cBhvr additive="base">
                                        <p:cTn dur="500"/>
                                        <p:tgtEl>
                                          <p:spTgt spid="25">
                                            <p:txEl>
                                              <p:pRg end="2" st="2"/>
                                            </p:txEl>
                                          </p:spTgt>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0"/>
                                  </p:stCondLst>
                                  <p:childTnLst>
                                    <p:set>
                                      <p:cBhvr>
                                        <p:cTn dur="1" fill="hold">
                                          <p:stCondLst>
                                            <p:cond delay="0"/>
                                          </p:stCondLst>
                                        </p:cTn>
                                        <p:tgtEl>
                                          <p:spTgt spid="25">
                                            <p:txEl>
                                              <p:pRg end="3" st="3"/>
                                            </p:txEl>
                                          </p:spTgt>
                                        </p:tgtEl>
                                        <p:attrNameLst>
                                          <p:attrName>style.visibility</p:attrName>
                                        </p:attrNameLst>
                                      </p:cBhvr>
                                      <p:to>
                                        <p:strVal val="visible"/>
                                      </p:to>
                                    </p:set>
                                    <p:anim calcmode="lin" valueType="num">
                                      <p:cBhvr additive="base">
                                        <p:cTn dur="500"/>
                                        <p:tgtEl>
                                          <p:spTgt spid="25">
                                            <p:txEl>
                                              <p:pRg end="3" st="3"/>
                                            </p:txEl>
                                          </p:spTgt>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0"/>
                                  </p:stCondLst>
                                  <p:childTnLst>
                                    <p:set>
                                      <p:cBhvr>
                                        <p:cTn dur="1" fill="hold">
                                          <p:stCondLst>
                                            <p:cond delay="0"/>
                                          </p:stCondLst>
                                        </p:cTn>
                                        <p:tgtEl>
                                          <p:spTgt spid="25">
                                            <p:txEl>
                                              <p:pRg end="4" st="4"/>
                                            </p:txEl>
                                          </p:spTgt>
                                        </p:tgtEl>
                                        <p:attrNameLst>
                                          <p:attrName>style.visibility</p:attrName>
                                        </p:attrNameLst>
                                      </p:cBhvr>
                                      <p:to>
                                        <p:strVal val="visible"/>
                                      </p:to>
                                    </p:set>
                                    <p:anim calcmode="lin" valueType="num">
                                      <p:cBhvr additive="base">
                                        <p:cTn dur="500"/>
                                        <p:tgtEl>
                                          <p:spTgt spid="25">
                                            <p:txEl>
                                              <p:pRg end="4" st="4"/>
                                            </p:txEl>
                                          </p:spTgt>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0"/>
                                  </p:stCondLst>
                                  <p:childTnLst>
                                    <p:set>
                                      <p:cBhvr>
                                        <p:cTn dur="1" fill="hold">
                                          <p:stCondLst>
                                            <p:cond delay="0"/>
                                          </p:stCondLst>
                                        </p:cTn>
                                        <p:tgtEl>
                                          <p:spTgt spid="25">
                                            <p:txEl>
                                              <p:pRg end="5" st="5"/>
                                            </p:txEl>
                                          </p:spTgt>
                                        </p:tgtEl>
                                        <p:attrNameLst>
                                          <p:attrName>style.visibility</p:attrName>
                                        </p:attrNameLst>
                                      </p:cBhvr>
                                      <p:to>
                                        <p:strVal val="visible"/>
                                      </p:to>
                                    </p:set>
                                    <p:anim calcmode="lin" valueType="num">
                                      <p:cBhvr additive="base">
                                        <p:cTn dur="500"/>
                                        <p:tgtEl>
                                          <p:spTgt spid="25">
                                            <p:txEl>
                                              <p:pRg end="5" st="5"/>
                                            </p:txEl>
                                          </p:spTgt>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0"/>
                                  </p:stCondLst>
                                  <p:childTnLst>
                                    <p:set>
                                      <p:cBhvr>
                                        <p:cTn dur="1" fill="hold">
                                          <p:stCondLst>
                                            <p:cond delay="0"/>
                                          </p:stCondLst>
                                        </p:cTn>
                                        <p:tgtEl>
                                          <p:spTgt spid="25">
                                            <p:txEl>
                                              <p:pRg end="6" st="6"/>
                                            </p:txEl>
                                          </p:spTgt>
                                        </p:tgtEl>
                                        <p:attrNameLst>
                                          <p:attrName>style.visibility</p:attrName>
                                        </p:attrNameLst>
                                      </p:cBhvr>
                                      <p:to>
                                        <p:strVal val="visible"/>
                                      </p:to>
                                    </p:set>
                                    <p:anim calcmode="lin" valueType="num">
                                      <p:cBhvr additive="base">
                                        <p:cTn dur="500"/>
                                        <p:tgtEl>
                                          <p:spTgt spid="25">
                                            <p:txEl>
                                              <p:pRg end="6" st="6"/>
                                            </p:txEl>
                                          </p:spTgt>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0"/>
                                  </p:stCondLst>
                                  <p:childTnLst>
                                    <p:set>
                                      <p:cBhvr>
                                        <p:cTn dur="1" fill="hold">
                                          <p:stCondLst>
                                            <p:cond delay="0"/>
                                          </p:stCondLst>
                                        </p:cTn>
                                        <p:tgtEl>
                                          <p:spTgt spid="25">
                                            <p:txEl>
                                              <p:pRg end="7" st="7"/>
                                            </p:txEl>
                                          </p:spTgt>
                                        </p:tgtEl>
                                        <p:attrNameLst>
                                          <p:attrName>style.visibility</p:attrName>
                                        </p:attrNameLst>
                                      </p:cBhvr>
                                      <p:to>
                                        <p:strVal val="visible"/>
                                      </p:to>
                                    </p:set>
                                    <p:anim calcmode="lin" valueType="num">
                                      <p:cBhvr additive="base">
                                        <p:cTn dur="500"/>
                                        <p:tgtEl>
                                          <p:spTgt spid="25">
                                            <p:txEl>
                                              <p:pRg end="7" st="7"/>
                                            </p:txEl>
                                          </p:spTgt>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0"/>
                                  </p:stCondLst>
                                  <p:childTnLst>
                                    <p:set>
                                      <p:cBhvr>
                                        <p:cTn dur="1" fill="hold">
                                          <p:stCondLst>
                                            <p:cond delay="0"/>
                                          </p:stCondLst>
                                        </p:cTn>
                                        <p:tgtEl>
                                          <p:spTgt spid="25">
                                            <p:txEl>
                                              <p:pRg end="8" st="8"/>
                                            </p:txEl>
                                          </p:spTgt>
                                        </p:tgtEl>
                                        <p:attrNameLst>
                                          <p:attrName>style.visibility</p:attrName>
                                        </p:attrNameLst>
                                      </p:cBhvr>
                                      <p:to>
                                        <p:strVal val="visible"/>
                                      </p:to>
                                    </p:set>
                                    <p:anim calcmode="lin" valueType="num">
                                      <p:cBhvr additive="base">
                                        <p:cTn dur="500"/>
                                        <p:tgtEl>
                                          <p:spTgt spid="25">
                                            <p:txEl>
                                              <p:pRg end="8" st="8"/>
                                            </p:txEl>
                                          </p:spTgt>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vsnittsrubrik">
  <p:cSld name="Avsnittsrubrik">
    <p:bg>
      <p:bgPr>
        <a:blipFill>
          <a:blip r:embed="rId2">
            <a:alphaModFix/>
          </a:blip>
          <a:stretch>
            <a:fillRect/>
          </a:stretch>
        </a:blipFill>
      </p:bgPr>
    </p:bg>
    <p:spTree>
      <p:nvGrpSpPr>
        <p:cNvPr id="120" name="Shape 120"/>
        <p:cNvGrpSpPr/>
        <p:nvPr/>
      </p:nvGrpSpPr>
      <p:grpSpPr>
        <a:xfrm>
          <a:off x="0" y="0"/>
          <a:ext cx="0" cy="0"/>
          <a:chOff x="0" y="0"/>
          <a:chExt cx="0" cy="0"/>
        </a:xfrm>
      </p:grpSpPr>
      <p:sp>
        <p:nvSpPr>
          <p:cNvPr id="121" name="Google Shape;121;p34"/>
          <p:cNvSpPr txBox="1"/>
          <p:nvPr>
            <p:ph type="title"/>
          </p:nvPr>
        </p:nvSpPr>
        <p:spPr>
          <a:xfrm>
            <a:off x="573012" y="1251566"/>
            <a:ext cx="5863006" cy="1070714"/>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Clr>
                <a:schemeClr val="lt1"/>
              </a:buClr>
              <a:buSzPts val="4800"/>
              <a:buFont typeface="Impact"/>
              <a:buNone/>
              <a:defRPr b="0" sz="4800" cap="none">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2" name="Google Shape;122;p34"/>
          <p:cNvSpPr txBox="1"/>
          <p:nvPr>
            <p:ph idx="1" type="body"/>
          </p:nvPr>
        </p:nvSpPr>
        <p:spPr>
          <a:xfrm>
            <a:off x="562987" y="2659008"/>
            <a:ext cx="3987371" cy="1187165"/>
          </a:xfrm>
          <a:prstGeom prst="rect">
            <a:avLst/>
          </a:prstGeom>
          <a:noFill/>
          <a:ln>
            <a:noFill/>
          </a:ln>
        </p:spPr>
        <p:txBody>
          <a:bodyPr anchorCtr="0" anchor="t" bIns="45700" lIns="91425" spcFirstLastPara="1" rIns="91425" wrap="square" tIns="45700">
            <a:noAutofit/>
          </a:bodyPr>
          <a:lstStyle>
            <a:lvl1pPr indent="-228600" lvl="0" marL="457200" algn="l">
              <a:lnSpc>
                <a:spcPct val="120000"/>
              </a:lnSpc>
              <a:spcBef>
                <a:spcPts val="480"/>
              </a:spcBef>
              <a:spcAft>
                <a:spcPts val="0"/>
              </a:spcAft>
              <a:buClr>
                <a:schemeClr val="dk1"/>
              </a:buClr>
              <a:buSzPts val="2400"/>
              <a:buNone/>
              <a:defRPr sz="2400">
                <a:solidFill>
                  <a:schemeClr val="dk1"/>
                </a:solidFill>
              </a:defRPr>
            </a:lvl1pPr>
            <a:lvl2pPr indent="-228600" lvl="1" marL="914400" algn="l">
              <a:spcBef>
                <a:spcPts val="360"/>
              </a:spcBef>
              <a:spcAft>
                <a:spcPts val="0"/>
              </a:spcAft>
              <a:buClr>
                <a:srgbClr val="8D8D8D"/>
              </a:buClr>
              <a:buSzPts val="1800"/>
              <a:buNone/>
              <a:defRPr sz="1800">
                <a:solidFill>
                  <a:srgbClr val="8D8D8D"/>
                </a:solidFill>
              </a:defRPr>
            </a:lvl2pPr>
            <a:lvl3pPr indent="-228600" lvl="2" marL="1371600" algn="l">
              <a:spcBef>
                <a:spcPts val="320"/>
              </a:spcBef>
              <a:spcAft>
                <a:spcPts val="0"/>
              </a:spcAft>
              <a:buClr>
                <a:srgbClr val="8D8D8D"/>
              </a:buClr>
              <a:buSzPts val="1600"/>
              <a:buNone/>
              <a:defRPr sz="1600">
                <a:solidFill>
                  <a:srgbClr val="8D8D8D"/>
                </a:solidFill>
              </a:defRPr>
            </a:lvl3pPr>
            <a:lvl4pPr indent="-228600" lvl="3" marL="1828800" algn="l">
              <a:spcBef>
                <a:spcPts val="280"/>
              </a:spcBef>
              <a:spcAft>
                <a:spcPts val="0"/>
              </a:spcAft>
              <a:buClr>
                <a:srgbClr val="8D8D8D"/>
              </a:buClr>
              <a:buSzPts val="1400"/>
              <a:buNone/>
              <a:defRPr sz="1400">
                <a:solidFill>
                  <a:srgbClr val="8D8D8D"/>
                </a:solidFill>
              </a:defRPr>
            </a:lvl4pPr>
            <a:lvl5pPr indent="-228600" lvl="4" marL="2286000" algn="l">
              <a:spcBef>
                <a:spcPts val="280"/>
              </a:spcBef>
              <a:spcAft>
                <a:spcPts val="0"/>
              </a:spcAft>
              <a:buClr>
                <a:srgbClr val="8D8D8D"/>
              </a:buClr>
              <a:buSzPts val="1400"/>
              <a:buNone/>
              <a:defRPr sz="1400">
                <a:solidFill>
                  <a:srgbClr val="8D8D8D"/>
                </a:solidFill>
              </a:defRPr>
            </a:lvl5pPr>
            <a:lvl6pPr indent="-228600" lvl="5" marL="2743200" algn="l">
              <a:spcBef>
                <a:spcPts val="280"/>
              </a:spcBef>
              <a:spcAft>
                <a:spcPts val="0"/>
              </a:spcAft>
              <a:buClr>
                <a:srgbClr val="8D8D8D"/>
              </a:buClr>
              <a:buSzPts val="1400"/>
              <a:buNone/>
              <a:defRPr sz="1400">
                <a:solidFill>
                  <a:srgbClr val="8D8D8D"/>
                </a:solidFill>
              </a:defRPr>
            </a:lvl6pPr>
            <a:lvl7pPr indent="-228600" lvl="6" marL="3200400" algn="l">
              <a:spcBef>
                <a:spcPts val="280"/>
              </a:spcBef>
              <a:spcAft>
                <a:spcPts val="0"/>
              </a:spcAft>
              <a:buClr>
                <a:srgbClr val="8D8D8D"/>
              </a:buClr>
              <a:buSzPts val="1400"/>
              <a:buNone/>
              <a:defRPr sz="1400">
                <a:solidFill>
                  <a:srgbClr val="8D8D8D"/>
                </a:solidFill>
              </a:defRPr>
            </a:lvl7pPr>
            <a:lvl8pPr indent="-228600" lvl="7" marL="3657600" algn="l">
              <a:spcBef>
                <a:spcPts val="280"/>
              </a:spcBef>
              <a:spcAft>
                <a:spcPts val="0"/>
              </a:spcAft>
              <a:buClr>
                <a:srgbClr val="8D8D8D"/>
              </a:buClr>
              <a:buSzPts val="1400"/>
              <a:buNone/>
              <a:defRPr sz="1400">
                <a:solidFill>
                  <a:srgbClr val="8D8D8D"/>
                </a:solidFill>
              </a:defRPr>
            </a:lvl8pPr>
            <a:lvl9pPr indent="-228600" lvl="8" marL="4114800" algn="l">
              <a:spcBef>
                <a:spcPts val="280"/>
              </a:spcBef>
              <a:spcAft>
                <a:spcPts val="0"/>
              </a:spcAft>
              <a:buClr>
                <a:srgbClr val="8D8D8D"/>
              </a:buClr>
              <a:buSzPts val="1400"/>
              <a:buNone/>
              <a:defRPr sz="1400">
                <a:solidFill>
                  <a:srgbClr val="8D8D8D"/>
                </a:solidFill>
              </a:defRPr>
            </a:lvl9pPr>
          </a:lstStyle>
          <a:p/>
        </p:txBody>
      </p:sp>
      <p:pic>
        <p:nvPicPr>
          <p:cNvPr id="123" name="Google Shape;123;p34"/>
          <p:cNvPicPr preferRelativeResize="0"/>
          <p:nvPr/>
        </p:nvPicPr>
        <p:blipFill rotWithShape="1">
          <a:blip r:embed="rId3">
            <a:alphaModFix/>
          </a:blip>
          <a:srcRect b="0" l="0" r="0" t="0"/>
          <a:stretch/>
        </p:blipFill>
        <p:spPr>
          <a:xfrm>
            <a:off x="8040984" y="4629880"/>
            <a:ext cx="928131" cy="405407"/>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Avsnittsrubrik">
  <p:cSld name="6_Avsnittsrubrik">
    <p:bg>
      <p:bgPr>
        <a:blipFill>
          <a:blip r:embed="rId2">
            <a:alphaModFix/>
          </a:blip>
          <a:stretch>
            <a:fillRect/>
          </a:stretch>
        </a:blipFill>
      </p:bgPr>
    </p:bg>
    <p:spTree>
      <p:nvGrpSpPr>
        <p:cNvPr id="124" name="Shape 124"/>
        <p:cNvGrpSpPr/>
        <p:nvPr/>
      </p:nvGrpSpPr>
      <p:grpSpPr>
        <a:xfrm>
          <a:off x="0" y="0"/>
          <a:ext cx="0" cy="0"/>
          <a:chOff x="0" y="0"/>
          <a:chExt cx="0" cy="0"/>
        </a:xfrm>
      </p:grpSpPr>
      <p:sp>
        <p:nvSpPr>
          <p:cNvPr id="125" name="Google Shape;125;p35"/>
          <p:cNvSpPr txBox="1"/>
          <p:nvPr>
            <p:ph type="title"/>
          </p:nvPr>
        </p:nvSpPr>
        <p:spPr>
          <a:xfrm>
            <a:off x="1693016" y="1873791"/>
            <a:ext cx="5863006" cy="1070714"/>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Clr>
                <a:schemeClr val="lt1"/>
              </a:buClr>
              <a:buSzPts val="4800"/>
              <a:buFont typeface="Impact"/>
              <a:buNone/>
              <a:defRPr b="0" sz="4800" cap="none">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6" name="Google Shape;126;p35"/>
          <p:cNvSpPr txBox="1"/>
          <p:nvPr>
            <p:ph idx="1" type="body"/>
          </p:nvPr>
        </p:nvSpPr>
        <p:spPr>
          <a:xfrm>
            <a:off x="1488208" y="3405677"/>
            <a:ext cx="6391658" cy="1187165"/>
          </a:xfrm>
          <a:prstGeom prst="rect">
            <a:avLst/>
          </a:prstGeom>
          <a:noFill/>
          <a:ln>
            <a:noFill/>
          </a:ln>
        </p:spPr>
        <p:txBody>
          <a:bodyPr anchorCtr="0" anchor="t" bIns="45700" lIns="91425" spcFirstLastPara="1" rIns="91425" wrap="square" tIns="45700">
            <a:noAutofit/>
          </a:bodyPr>
          <a:lstStyle>
            <a:lvl1pPr indent="-228600" lvl="0" marL="457200" algn="ctr">
              <a:lnSpc>
                <a:spcPct val="120000"/>
              </a:lnSpc>
              <a:spcBef>
                <a:spcPts val="480"/>
              </a:spcBef>
              <a:spcAft>
                <a:spcPts val="0"/>
              </a:spcAft>
              <a:buClr>
                <a:schemeClr val="lt1"/>
              </a:buClr>
              <a:buSzPts val="2400"/>
              <a:buNone/>
              <a:defRPr sz="2400">
                <a:solidFill>
                  <a:schemeClr val="lt1"/>
                </a:solidFill>
              </a:defRPr>
            </a:lvl1pPr>
            <a:lvl2pPr indent="-228600" lvl="1" marL="914400" algn="l">
              <a:spcBef>
                <a:spcPts val="360"/>
              </a:spcBef>
              <a:spcAft>
                <a:spcPts val="0"/>
              </a:spcAft>
              <a:buClr>
                <a:srgbClr val="8D8D8D"/>
              </a:buClr>
              <a:buSzPts val="1800"/>
              <a:buNone/>
              <a:defRPr sz="1800">
                <a:solidFill>
                  <a:srgbClr val="8D8D8D"/>
                </a:solidFill>
              </a:defRPr>
            </a:lvl2pPr>
            <a:lvl3pPr indent="-228600" lvl="2" marL="1371600" algn="l">
              <a:spcBef>
                <a:spcPts val="320"/>
              </a:spcBef>
              <a:spcAft>
                <a:spcPts val="0"/>
              </a:spcAft>
              <a:buClr>
                <a:srgbClr val="8D8D8D"/>
              </a:buClr>
              <a:buSzPts val="1600"/>
              <a:buNone/>
              <a:defRPr sz="1600">
                <a:solidFill>
                  <a:srgbClr val="8D8D8D"/>
                </a:solidFill>
              </a:defRPr>
            </a:lvl3pPr>
            <a:lvl4pPr indent="-228600" lvl="3" marL="1828800" algn="l">
              <a:spcBef>
                <a:spcPts val="280"/>
              </a:spcBef>
              <a:spcAft>
                <a:spcPts val="0"/>
              </a:spcAft>
              <a:buClr>
                <a:srgbClr val="8D8D8D"/>
              </a:buClr>
              <a:buSzPts val="1400"/>
              <a:buNone/>
              <a:defRPr sz="1400">
                <a:solidFill>
                  <a:srgbClr val="8D8D8D"/>
                </a:solidFill>
              </a:defRPr>
            </a:lvl4pPr>
            <a:lvl5pPr indent="-228600" lvl="4" marL="2286000" algn="l">
              <a:spcBef>
                <a:spcPts val="280"/>
              </a:spcBef>
              <a:spcAft>
                <a:spcPts val="0"/>
              </a:spcAft>
              <a:buClr>
                <a:srgbClr val="8D8D8D"/>
              </a:buClr>
              <a:buSzPts val="1400"/>
              <a:buNone/>
              <a:defRPr sz="1400">
                <a:solidFill>
                  <a:srgbClr val="8D8D8D"/>
                </a:solidFill>
              </a:defRPr>
            </a:lvl5pPr>
            <a:lvl6pPr indent="-228600" lvl="5" marL="2743200" algn="l">
              <a:spcBef>
                <a:spcPts val="280"/>
              </a:spcBef>
              <a:spcAft>
                <a:spcPts val="0"/>
              </a:spcAft>
              <a:buClr>
                <a:srgbClr val="8D8D8D"/>
              </a:buClr>
              <a:buSzPts val="1400"/>
              <a:buNone/>
              <a:defRPr sz="1400">
                <a:solidFill>
                  <a:srgbClr val="8D8D8D"/>
                </a:solidFill>
              </a:defRPr>
            </a:lvl6pPr>
            <a:lvl7pPr indent="-228600" lvl="6" marL="3200400" algn="l">
              <a:spcBef>
                <a:spcPts val="280"/>
              </a:spcBef>
              <a:spcAft>
                <a:spcPts val="0"/>
              </a:spcAft>
              <a:buClr>
                <a:srgbClr val="8D8D8D"/>
              </a:buClr>
              <a:buSzPts val="1400"/>
              <a:buNone/>
              <a:defRPr sz="1400">
                <a:solidFill>
                  <a:srgbClr val="8D8D8D"/>
                </a:solidFill>
              </a:defRPr>
            </a:lvl7pPr>
            <a:lvl8pPr indent="-228600" lvl="7" marL="3657600" algn="l">
              <a:spcBef>
                <a:spcPts val="280"/>
              </a:spcBef>
              <a:spcAft>
                <a:spcPts val="0"/>
              </a:spcAft>
              <a:buClr>
                <a:srgbClr val="8D8D8D"/>
              </a:buClr>
              <a:buSzPts val="1400"/>
              <a:buNone/>
              <a:defRPr sz="1400">
                <a:solidFill>
                  <a:srgbClr val="8D8D8D"/>
                </a:solidFill>
              </a:defRPr>
            </a:lvl8pPr>
            <a:lvl9pPr indent="-228600" lvl="8" marL="4114800" algn="l">
              <a:spcBef>
                <a:spcPts val="280"/>
              </a:spcBef>
              <a:spcAft>
                <a:spcPts val="0"/>
              </a:spcAft>
              <a:buClr>
                <a:srgbClr val="8D8D8D"/>
              </a:buClr>
              <a:buSzPts val="1400"/>
              <a:buNone/>
              <a:defRPr sz="1400">
                <a:solidFill>
                  <a:srgbClr val="8D8D8D"/>
                </a:solidFill>
              </a:defRPr>
            </a:lvl9pPr>
          </a:lstStyle>
          <a:p/>
        </p:txBody>
      </p:sp>
      <p:sp>
        <p:nvSpPr>
          <p:cNvPr id="127" name="Google Shape;127;p35"/>
          <p:cNvSpPr txBox="1"/>
          <p:nvPr>
            <p:ph idx="10" type="dt"/>
          </p:nvPr>
        </p:nvSpPr>
        <p:spPr>
          <a:xfrm>
            <a:off x="1158792" y="4828657"/>
            <a:ext cx="848292" cy="212609"/>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8" name="Google Shape;128;p35"/>
          <p:cNvSpPr txBox="1"/>
          <p:nvPr>
            <p:ph idx="11" type="ftr"/>
          </p:nvPr>
        </p:nvSpPr>
        <p:spPr>
          <a:xfrm>
            <a:off x="2102896" y="4828657"/>
            <a:ext cx="2895600" cy="21049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9" name="Google Shape;129;p35"/>
          <p:cNvSpPr txBox="1"/>
          <p:nvPr>
            <p:ph idx="12" type="sldNum"/>
          </p:nvPr>
        </p:nvSpPr>
        <p:spPr>
          <a:xfrm>
            <a:off x="150069" y="4828656"/>
            <a:ext cx="897878" cy="19846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sv-SE"/>
              <a:t>‹#›</a:t>
            </a:fld>
            <a:endParaRPr/>
          </a:p>
        </p:txBody>
      </p:sp>
      <p:pic>
        <p:nvPicPr>
          <p:cNvPr id="130" name="Google Shape;130;p35"/>
          <p:cNvPicPr preferRelativeResize="0"/>
          <p:nvPr/>
        </p:nvPicPr>
        <p:blipFill rotWithShape="1">
          <a:blip r:embed="rId3">
            <a:alphaModFix/>
          </a:blip>
          <a:srcRect b="0" l="0" r="0" t="0"/>
          <a:stretch/>
        </p:blipFill>
        <p:spPr>
          <a:xfrm>
            <a:off x="8040984" y="4629880"/>
            <a:ext cx="928131" cy="405407"/>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ogotyp" showMasterSp="0">
  <p:cSld name="Logotyp">
    <p:bg>
      <p:bgPr>
        <a:solidFill>
          <a:schemeClr val="dk1"/>
        </a:solidFill>
      </p:bgPr>
    </p:bg>
    <p:spTree>
      <p:nvGrpSpPr>
        <p:cNvPr id="131" name="Shape 131"/>
        <p:cNvGrpSpPr/>
        <p:nvPr/>
      </p:nvGrpSpPr>
      <p:grpSpPr>
        <a:xfrm>
          <a:off x="0" y="0"/>
          <a:ext cx="0" cy="0"/>
          <a:chOff x="0" y="0"/>
          <a:chExt cx="0" cy="0"/>
        </a:xfrm>
      </p:grpSpPr>
      <p:pic>
        <p:nvPicPr>
          <p:cNvPr id="132" name="Google Shape;132;p36"/>
          <p:cNvPicPr preferRelativeResize="0"/>
          <p:nvPr/>
        </p:nvPicPr>
        <p:blipFill rotWithShape="1">
          <a:blip r:embed="rId2">
            <a:alphaModFix/>
          </a:blip>
          <a:srcRect b="0" l="0" r="0" t="0"/>
          <a:stretch/>
        </p:blipFill>
        <p:spPr>
          <a:xfrm>
            <a:off x="3367691" y="2092558"/>
            <a:ext cx="2408618" cy="1052084"/>
          </a:xfrm>
          <a:prstGeom prst="rect">
            <a:avLst/>
          </a:prstGeom>
          <a:noFill/>
          <a:ln>
            <a:noFill/>
          </a:ln>
        </p:spPr>
      </p:pic>
      <p:pic>
        <p:nvPicPr>
          <p:cNvPr id="133" name="Google Shape;133;p36"/>
          <p:cNvPicPr preferRelativeResize="0"/>
          <p:nvPr/>
        </p:nvPicPr>
        <p:blipFill rotWithShape="1">
          <a:blip r:embed="rId3">
            <a:alphaModFix/>
          </a:blip>
          <a:srcRect b="0" l="0" r="0" t="0"/>
          <a:stretch/>
        </p:blipFill>
        <p:spPr>
          <a:xfrm>
            <a:off x="4721549" y="4434320"/>
            <a:ext cx="238716" cy="238716"/>
          </a:xfrm>
          <a:prstGeom prst="rect">
            <a:avLst/>
          </a:prstGeom>
          <a:noFill/>
          <a:ln>
            <a:noFill/>
          </a:ln>
        </p:spPr>
      </p:pic>
      <p:pic>
        <p:nvPicPr>
          <p:cNvPr id="134" name="Google Shape;134;p36"/>
          <p:cNvPicPr preferRelativeResize="0"/>
          <p:nvPr/>
        </p:nvPicPr>
        <p:blipFill rotWithShape="1">
          <a:blip r:embed="rId4">
            <a:alphaModFix/>
          </a:blip>
          <a:srcRect b="0" l="0" r="0" t="0"/>
          <a:stretch/>
        </p:blipFill>
        <p:spPr>
          <a:xfrm>
            <a:off x="5039278" y="4434320"/>
            <a:ext cx="238716" cy="238716"/>
          </a:xfrm>
          <a:prstGeom prst="rect">
            <a:avLst/>
          </a:prstGeom>
          <a:noFill/>
          <a:ln>
            <a:noFill/>
          </a:ln>
        </p:spPr>
      </p:pic>
      <p:pic>
        <p:nvPicPr>
          <p:cNvPr id="135" name="Google Shape;135;p36"/>
          <p:cNvPicPr preferRelativeResize="0"/>
          <p:nvPr/>
        </p:nvPicPr>
        <p:blipFill rotWithShape="1">
          <a:blip r:embed="rId5">
            <a:alphaModFix/>
          </a:blip>
          <a:srcRect b="0" l="0" r="0" t="0"/>
          <a:stretch/>
        </p:blipFill>
        <p:spPr>
          <a:xfrm>
            <a:off x="5676239" y="4434320"/>
            <a:ext cx="238716" cy="238716"/>
          </a:xfrm>
          <a:prstGeom prst="rect">
            <a:avLst/>
          </a:prstGeom>
          <a:noFill/>
          <a:ln>
            <a:noFill/>
          </a:ln>
        </p:spPr>
      </p:pic>
      <p:pic>
        <p:nvPicPr>
          <p:cNvPr id="136" name="Google Shape;136;p36"/>
          <p:cNvPicPr preferRelativeResize="0"/>
          <p:nvPr/>
        </p:nvPicPr>
        <p:blipFill rotWithShape="1">
          <a:blip r:embed="rId6">
            <a:alphaModFix/>
          </a:blip>
          <a:srcRect b="0" l="0" r="0" t="0"/>
          <a:stretch/>
        </p:blipFill>
        <p:spPr>
          <a:xfrm>
            <a:off x="5368578" y="4434320"/>
            <a:ext cx="238716" cy="238716"/>
          </a:xfrm>
          <a:prstGeom prst="rect">
            <a:avLst/>
          </a:prstGeom>
          <a:noFill/>
          <a:ln>
            <a:noFill/>
          </a:ln>
        </p:spPr>
      </p:pic>
      <p:sp>
        <p:nvSpPr>
          <p:cNvPr id="137" name="Google Shape;137;p36"/>
          <p:cNvSpPr txBox="1"/>
          <p:nvPr>
            <p:ph idx="1" type="body"/>
          </p:nvPr>
        </p:nvSpPr>
        <p:spPr>
          <a:xfrm>
            <a:off x="1444112" y="4431173"/>
            <a:ext cx="3203641" cy="405949"/>
          </a:xfrm>
          <a:prstGeom prst="rect">
            <a:avLst/>
          </a:prstGeom>
          <a:noFill/>
          <a:ln>
            <a:noFill/>
          </a:ln>
        </p:spPr>
        <p:txBody>
          <a:bodyPr anchorCtr="0" anchor="t" bIns="45700" lIns="91425" spcFirstLastPara="1" rIns="91425" wrap="square" tIns="45700">
            <a:noAutofit/>
          </a:bodyPr>
          <a:lstStyle>
            <a:lvl1pPr indent="-228600" lvl="0" marL="457200" algn="r">
              <a:spcBef>
                <a:spcPts val="280"/>
              </a:spcBef>
              <a:spcAft>
                <a:spcPts val="0"/>
              </a:spcAft>
              <a:buClr>
                <a:schemeClr val="lt1"/>
              </a:buClr>
              <a:buSzPts val="1400"/>
              <a:buNone/>
              <a:defRPr sz="1400">
                <a:solidFill>
                  <a:schemeClr val="lt1"/>
                </a:solidFill>
                <a:latin typeface="Impact"/>
                <a:ea typeface="Impact"/>
                <a:cs typeface="Impact"/>
                <a:sym typeface="Impact"/>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Logotyp" showMasterSp="0">
  <p:cSld name="1_Logotyp">
    <p:bg>
      <p:bgPr>
        <a:solidFill>
          <a:schemeClr val="lt1"/>
        </a:solidFill>
      </p:bgPr>
    </p:bg>
    <p:spTree>
      <p:nvGrpSpPr>
        <p:cNvPr id="138" name="Shape 138"/>
        <p:cNvGrpSpPr/>
        <p:nvPr/>
      </p:nvGrpSpPr>
      <p:grpSpPr>
        <a:xfrm>
          <a:off x="0" y="0"/>
          <a:ext cx="0" cy="0"/>
          <a:chOff x="0" y="0"/>
          <a:chExt cx="0" cy="0"/>
        </a:xfrm>
      </p:grpSpPr>
      <p:pic>
        <p:nvPicPr>
          <p:cNvPr id="139" name="Google Shape;139;p37"/>
          <p:cNvPicPr preferRelativeResize="0"/>
          <p:nvPr/>
        </p:nvPicPr>
        <p:blipFill rotWithShape="1">
          <a:blip r:embed="rId2">
            <a:alphaModFix/>
          </a:blip>
          <a:srcRect b="0" l="0" r="0" t="0"/>
          <a:stretch/>
        </p:blipFill>
        <p:spPr>
          <a:xfrm>
            <a:off x="3367691" y="2070256"/>
            <a:ext cx="2408618" cy="1052085"/>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Logotyp" showMasterSp="0">
  <p:cSld name="2_Logotyp">
    <p:bg>
      <p:bgPr>
        <a:gradFill>
          <a:gsLst>
            <a:gs pos="0">
              <a:schemeClr val="lt2"/>
            </a:gs>
            <a:gs pos="100000">
              <a:schemeClr val="lt2"/>
            </a:gs>
          </a:gsLst>
          <a:lin ang="0" scaled="0"/>
        </a:gradFill>
      </p:bgPr>
    </p:bg>
    <p:spTree>
      <p:nvGrpSpPr>
        <p:cNvPr id="27" name="Shape 27"/>
        <p:cNvGrpSpPr/>
        <p:nvPr/>
      </p:nvGrpSpPr>
      <p:grpSpPr>
        <a:xfrm>
          <a:off x="0" y="0"/>
          <a:ext cx="0" cy="0"/>
          <a:chOff x="0" y="0"/>
          <a:chExt cx="0" cy="0"/>
        </a:xfrm>
      </p:grpSpPr>
      <p:pic>
        <p:nvPicPr>
          <p:cNvPr id="28" name="Google Shape;28;p17"/>
          <p:cNvPicPr preferRelativeResize="0"/>
          <p:nvPr/>
        </p:nvPicPr>
        <p:blipFill rotWithShape="1">
          <a:blip r:embed="rId2">
            <a:alphaModFix/>
          </a:blip>
          <a:srcRect b="0" l="0" r="0" t="0"/>
          <a:stretch/>
        </p:blipFill>
        <p:spPr>
          <a:xfrm>
            <a:off x="3367692" y="2092558"/>
            <a:ext cx="2408617" cy="1052084"/>
          </a:xfrm>
          <a:prstGeom prst="rect">
            <a:avLst/>
          </a:prstGeom>
          <a:noFill/>
          <a:ln>
            <a:noFill/>
          </a:ln>
        </p:spPr>
      </p:pic>
      <p:pic>
        <p:nvPicPr>
          <p:cNvPr id="29" name="Google Shape;29;p17"/>
          <p:cNvPicPr preferRelativeResize="0"/>
          <p:nvPr/>
        </p:nvPicPr>
        <p:blipFill rotWithShape="1">
          <a:blip r:embed="rId3">
            <a:alphaModFix/>
          </a:blip>
          <a:srcRect b="0" l="0" r="0" t="0"/>
          <a:stretch/>
        </p:blipFill>
        <p:spPr>
          <a:xfrm>
            <a:off x="4721549" y="4434320"/>
            <a:ext cx="238716" cy="238716"/>
          </a:xfrm>
          <a:prstGeom prst="rect">
            <a:avLst/>
          </a:prstGeom>
          <a:noFill/>
          <a:ln>
            <a:noFill/>
          </a:ln>
        </p:spPr>
      </p:pic>
      <p:pic>
        <p:nvPicPr>
          <p:cNvPr id="30" name="Google Shape;30;p17"/>
          <p:cNvPicPr preferRelativeResize="0"/>
          <p:nvPr/>
        </p:nvPicPr>
        <p:blipFill rotWithShape="1">
          <a:blip r:embed="rId4">
            <a:alphaModFix/>
          </a:blip>
          <a:srcRect b="0" l="0" r="0" t="0"/>
          <a:stretch/>
        </p:blipFill>
        <p:spPr>
          <a:xfrm>
            <a:off x="5039278" y="4434320"/>
            <a:ext cx="238716" cy="238716"/>
          </a:xfrm>
          <a:prstGeom prst="rect">
            <a:avLst/>
          </a:prstGeom>
          <a:noFill/>
          <a:ln>
            <a:noFill/>
          </a:ln>
        </p:spPr>
      </p:pic>
      <p:pic>
        <p:nvPicPr>
          <p:cNvPr id="31" name="Google Shape;31;p17"/>
          <p:cNvPicPr preferRelativeResize="0"/>
          <p:nvPr/>
        </p:nvPicPr>
        <p:blipFill rotWithShape="1">
          <a:blip r:embed="rId5">
            <a:alphaModFix/>
          </a:blip>
          <a:srcRect b="0" l="0" r="0" t="0"/>
          <a:stretch/>
        </p:blipFill>
        <p:spPr>
          <a:xfrm>
            <a:off x="5676239" y="4434320"/>
            <a:ext cx="238716" cy="238716"/>
          </a:xfrm>
          <a:prstGeom prst="rect">
            <a:avLst/>
          </a:prstGeom>
          <a:noFill/>
          <a:ln>
            <a:noFill/>
          </a:ln>
        </p:spPr>
      </p:pic>
      <p:pic>
        <p:nvPicPr>
          <p:cNvPr id="32" name="Google Shape;32;p17"/>
          <p:cNvPicPr preferRelativeResize="0"/>
          <p:nvPr/>
        </p:nvPicPr>
        <p:blipFill rotWithShape="1">
          <a:blip r:embed="rId6">
            <a:alphaModFix/>
          </a:blip>
          <a:srcRect b="0" l="0" r="0" t="0"/>
          <a:stretch/>
        </p:blipFill>
        <p:spPr>
          <a:xfrm>
            <a:off x="5368578" y="4434320"/>
            <a:ext cx="238716" cy="238716"/>
          </a:xfrm>
          <a:prstGeom prst="rect">
            <a:avLst/>
          </a:prstGeom>
          <a:noFill/>
          <a:ln>
            <a:noFill/>
          </a:ln>
        </p:spPr>
      </p:pic>
      <p:sp>
        <p:nvSpPr>
          <p:cNvPr id="33" name="Google Shape;33;p17"/>
          <p:cNvSpPr txBox="1"/>
          <p:nvPr>
            <p:ph idx="1" type="body"/>
          </p:nvPr>
        </p:nvSpPr>
        <p:spPr>
          <a:xfrm>
            <a:off x="1444112" y="4431173"/>
            <a:ext cx="3203641" cy="405949"/>
          </a:xfrm>
          <a:prstGeom prst="rect">
            <a:avLst/>
          </a:prstGeom>
          <a:noFill/>
          <a:ln>
            <a:noFill/>
          </a:ln>
        </p:spPr>
        <p:txBody>
          <a:bodyPr anchorCtr="0" anchor="t" bIns="45700" lIns="91425" spcFirstLastPara="1" rIns="91425" wrap="square" tIns="45700">
            <a:noAutofit/>
          </a:bodyPr>
          <a:lstStyle>
            <a:lvl1pPr indent="-228600" lvl="0" marL="457200" algn="r">
              <a:spcBef>
                <a:spcPts val="280"/>
              </a:spcBef>
              <a:spcAft>
                <a:spcPts val="0"/>
              </a:spcAft>
              <a:buClr>
                <a:schemeClr val="lt1"/>
              </a:buClr>
              <a:buSzPts val="1400"/>
              <a:buNone/>
              <a:defRPr sz="1400">
                <a:solidFill>
                  <a:schemeClr val="lt1"/>
                </a:solidFill>
                <a:latin typeface="Impact"/>
                <a:ea typeface="Impact"/>
                <a:cs typeface="Impact"/>
                <a:sym typeface="Impact"/>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1_Avsnittsrubrik">
  <p:cSld name="11_Avsnittsrubrik">
    <p:bg>
      <p:bgPr>
        <a:solidFill>
          <a:schemeClr val="lt1"/>
        </a:solidFill>
      </p:bgPr>
    </p:bg>
    <p:spTree>
      <p:nvGrpSpPr>
        <p:cNvPr id="34" name="Shape 34"/>
        <p:cNvGrpSpPr/>
        <p:nvPr/>
      </p:nvGrpSpPr>
      <p:grpSpPr>
        <a:xfrm>
          <a:off x="0" y="0"/>
          <a:ext cx="0" cy="0"/>
          <a:chOff x="0" y="0"/>
          <a:chExt cx="0" cy="0"/>
        </a:xfrm>
      </p:grpSpPr>
      <p:pic>
        <p:nvPicPr>
          <p:cNvPr id="35" name="Google Shape;35;p18"/>
          <p:cNvPicPr preferRelativeResize="0"/>
          <p:nvPr/>
        </p:nvPicPr>
        <p:blipFill rotWithShape="1">
          <a:blip r:embed="rId2">
            <a:alphaModFix/>
          </a:blip>
          <a:srcRect b="0" l="0" r="0" t="0"/>
          <a:stretch/>
        </p:blipFill>
        <p:spPr>
          <a:xfrm>
            <a:off x="8040028" y="4629462"/>
            <a:ext cx="930043" cy="406243"/>
          </a:xfrm>
          <a:prstGeom prst="rect">
            <a:avLst/>
          </a:prstGeom>
          <a:noFill/>
          <a:ln>
            <a:noFill/>
          </a:ln>
        </p:spPr>
      </p:pic>
      <p:sp>
        <p:nvSpPr>
          <p:cNvPr id="36" name="Google Shape;36;p18"/>
          <p:cNvSpPr txBox="1"/>
          <p:nvPr>
            <p:ph type="title"/>
          </p:nvPr>
        </p:nvSpPr>
        <p:spPr>
          <a:xfrm>
            <a:off x="593124" y="1338355"/>
            <a:ext cx="7945395" cy="1070714"/>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Clr>
                <a:schemeClr val="lt2"/>
              </a:buClr>
              <a:buSzPts val="4800"/>
              <a:buFont typeface="Impact"/>
              <a:buNone/>
              <a:defRPr b="0" sz="4800" cap="none">
                <a:solidFill>
                  <a:schemeClr val="l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7" name="Google Shape;37;p18"/>
          <p:cNvSpPr txBox="1"/>
          <p:nvPr>
            <p:ph idx="1" type="body"/>
          </p:nvPr>
        </p:nvSpPr>
        <p:spPr>
          <a:xfrm>
            <a:off x="1374585" y="2502317"/>
            <a:ext cx="6391658" cy="1187165"/>
          </a:xfrm>
          <a:prstGeom prst="rect">
            <a:avLst/>
          </a:prstGeom>
          <a:noFill/>
          <a:ln>
            <a:noFill/>
          </a:ln>
        </p:spPr>
        <p:txBody>
          <a:bodyPr anchorCtr="0" anchor="t" bIns="45700" lIns="91425" spcFirstLastPara="1" rIns="91425" wrap="square" tIns="45700">
            <a:noAutofit/>
          </a:bodyPr>
          <a:lstStyle>
            <a:lvl1pPr indent="-228600" lvl="0" marL="457200" algn="ctr">
              <a:lnSpc>
                <a:spcPct val="120000"/>
              </a:lnSpc>
              <a:spcBef>
                <a:spcPts val="480"/>
              </a:spcBef>
              <a:spcAft>
                <a:spcPts val="0"/>
              </a:spcAft>
              <a:buClr>
                <a:schemeClr val="dk1"/>
              </a:buClr>
              <a:buSzPts val="2400"/>
              <a:buNone/>
              <a:defRPr sz="2400">
                <a:solidFill>
                  <a:schemeClr val="dk1"/>
                </a:solidFill>
              </a:defRPr>
            </a:lvl1pPr>
            <a:lvl2pPr indent="-228600" lvl="1" marL="914400" algn="l">
              <a:spcBef>
                <a:spcPts val="360"/>
              </a:spcBef>
              <a:spcAft>
                <a:spcPts val="0"/>
              </a:spcAft>
              <a:buClr>
                <a:srgbClr val="8D8D8D"/>
              </a:buClr>
              <a:buSzPts val="1800"/>
              <a:buNone/>
              <a:defRPr sz="1800">
                <a:solidFill>
                  <a:srgbClr val="8D8D8D"/>
                </a:solidFill>
              </a:defRPr>
            </a:lvl2pPr>
            <a:lvl3pPr indent="-228600" lvl="2" marL="1371600" algn="l">
              <a:spcBef>
                <a:spcPts val="320"/>
              </a:spcBef>
              <a:spcAft>
                <a:spcPts val="0"/>
              </a:spcAft>
              <a:buClr>
                <a:srgbClr val="8D8D8D"/>
              </a:buClr>
              <a:buSzPts val="1600"/>
              <a:buNone/>
              <a:defRPr sz="1600">
                <a:solidFill>
                  <a:srgbClr val="8D8D8D"/>
                </a:solidFill>
              </a:defRPr>
            </a:lvl3pPr>
            <a:lvl4pPr indent="-228600" lvl="3" marL="1828800" algn="l">
              <a:spcBef>
                <a:spcPts val="280"/>
              </a:spcBef>
              <a:spcAft>
                <a:spcPts val="0"/>
              </a:spcAft>
              <a:buClr>
                <a:srgbClr val="8D8D8D"/>
              </a:buClr>
              <a:buSzPts val="1400"/>
              <a:buNone/>
              <a:defRPr sz="1400">
                <a:solidFill>
                  <a:srgbClr val="8D8D8D"/>
                </a:solidFill>
              </a:defRPr>
            </a:lvl4pPr>
            <a:lvl5pPr indent="-228600" lvl="4" marL="2286000" algn="l">
              <a:spcBef>
                <a:spcPts val="280"/>
              </a:spcBef>
              <a:spcAft>
                <a:spcPts val="0"/>
              </a:spcAft>
              <a:buClr>
                <a:srgbClr val="8D8D8D"/>
              </a:buClr>
              <a:buSzPts val="1400"/>
              <a:buNone/>
              <a:defRPr sz="1400">
                <a:solidFill>
                  <a:srgbClr val="8D8D8D"/>
                </a:solidFill>
              </a:defRPr>
            </a:lvl5pPr>
            <a:lvl6pPr indent="-228600" lvl="5" marL="2743200" algn="l">
              <a:spcBef>
                <a:spcPts val="280"/>
              </a:spcBef>
              <a:spcAft>
                <a:spcPts val="0"/>
              </a:spcAft>
              <a:buClr>
                <a:srgbClr val="8D8D8D"/>
              </a:buClr>
              <a:buSzPts val="1400"/>
              <a:buNone/>
              <a:defRPr sz="1400">
                <a:solidFill>
                  <a:srgbClr val="8D8D8D"/>
                </a:solidFill>
              </a:defRPr>
            </a:lvl6pPr>
            <a:lvl7pPr indent="-228600" lvl="6" marL="3200400" algn="l">
              <a:spcBef>
                <a:spcPts val="280"/>
              </a:spcBef>
              <a:spcAft>
                <a:spcPts val="0"/>
              </a:spcAft>
              <a:buClr>
                <a:srgbClr val="8D8D8D"/>
              </a:buClr>
              <a:buSzPts val="1400"/>
              <a:buNone/>
              <a:defRPr sz="1400">
                <a:solidFill>
                  <a:srgbClr val="8D8D8D"/>
                </a:solidFill>
              </a:defRPr>
            </a:lvl7pPr>
            <a:lvl8pPr indent="-228600" lvl="7" marL="3657600" algn="l">
              <a:spcBef>
                <a:spcPts val="280"/>
              </a:spcBef>
              <a:spcAft>
                <a:spcPts val="0"/>
              </a:spcAft>
              <a:buClr>
                <a:srgbClr val="8D8D8D"/>
              </a:buClr>
              <a:buSzPts val="1400"/>
              <a:buNone/>
              <a:defRPr sz="1400">
                <a:solidFill>
                  <a:srgbClr val="8D8D8D"/>
                </a:solidFill>
              </a:defRPr>
            </a:lvl8pPr>
            <a:lvl9pPr indent="-228600" lvl="8" marL="4114800" algn="l">
              <a:spcBef>
                <a:spcPts val="280"/>
              </a:spcBef>
              <a:spcAft>
                <a:spcPts val="0"/>
              </a:spcAft>
              <a:buClr>
                <a:srgbClr val="8D8D8D"/>
              </a:buClr>
              <a:buSzPts val="1400"/>
              <a:buNone/>
              <a:defRPr sz="1400">
                <a:solidFill>
                  <a:srgbClr val="8D8D8D"/>
                </a:solidFill>
              </a:defRPr>
            </a:lvl9pPr>
          </a:lstStyle>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4">
                                  <p:stCondLst>
                                    <p:cond delay="0"/>
                                  </p:st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p:tgtEl>
                                          <p:spTgt spid="36"/>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37">
                                            <p:txEl>
                                              <p:pRg end="0" st="0"/>
                                            </p:txEl>
                                          </p:spTgt>
                                        </p:tgtEl>
                                        <p:attrNameLst>
                                          <p:attrName>style.visibility</p:attrName>
                                        </p:attrNameLst>
                                      </p:cBhvr>
                                      <p:to>
                                        <p:strVal val="visible"/>
                                      </p:to>
                                    </p:set>
                                    <p:anim calcmode="lin" valueType="num">
                                      <p:cBhvr additive="base">
                                        <p:cTn dur="500"/>
                                        <p:tgtEl>
                                          <p:spTgt spid="37">
                                            <p:txEl>
                                              <p:pRg end="0" st="0"/>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37">
                                            <p:txEl>
                                              <p:pRg end="1" st="1"/>
                                            </p:txEl>
                                          </p:spTgt>
                                        </p:tgtEl>
                                        <p:attrNameLst>
                                          <p:attrName>style.visibility</p:attrName>
                                        </p:attrNameLst>
                                      </p:cBhvr>
                                      <p:to>
                                        <p:strVal val="visible"/>
                                      </p:to>
                                    </p:set>
                                    <p:anim calcmode="lin" valueType="num">
                                      <p:cBhvr additive="base">
                                        <p:cTn dur="500"/>
                                        <p:tgtEl>
                                          <p:spTgt spid="37">
                                            <p:txEl>
                                              <p:pRg end="1" st="1"/>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37">
                                            <p:txEl>
                                              <p:pRg end="2" st="2"/>
                                            </p:txEl>
                                          </p:spTgt>
                                        </p:tgtEl>
                                        <p:attrNameLst>
                                          <p:attrName>style.visibility</p:attrName>
                                        </p:attrNameLst>
                                      </p:cBhvr>
                                      <p:to>
                                        <p:strVal val="visible"/>
                                      </p:to>
                                    </p:set>
                                    <p:anim calcmode="lin" valueType="num">
                                      <p:cBhvr additive="base">
                                        <p:cTn dur="500"/>
                                        <p:tgtEl>
                                          <p:spTgt spid="37">
                                            <p:txEl>
                                              <p:pRg end="2" st="2"/>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37">
                                            <p:txEl>
                                              <p:pRg end="3" st="3"/>
                                            </p:txEl>
                                          </p:spTgt>
                                        </p:tgtEl>
                                        <p:attrNameLst>
                                          <p:attrName>style.visibility</p:attrName>
                                        </p:attrNameLst>
                                      </p:cBhvr>
                                      <p:to>
                                        <p:strVal val="visible"/>
                                      </p:to>
                                    </p:set>
                                    <p:anim calcmode="lin" valueType="num">
                                      <p:cBhvr additive="base">
                                        <p:cTn dur="500"/>
                                        <p:tgtEl>
                                          <p:spTgt spid="37">
                                            <p:txEl>
                                              <p:pRg end="3" st="3"/>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37">
                                            <p:txEl>
                                              <p:pRg end="4" st="4"/>
                                            </p:txEl>
                                          </p:spTgt>
                                        </p:tgtEl>
                                        <p:attrNameLst>
                                          <p:attrName>style.visibility</p:attrName>
                                        </p:attrNameLst>
                                      </p:cBhvr>
                                      <p:to>
                                        <p:strVal val="visible"/>
                                      </p:to>
                                    </p:set>
                                    <p:anim calcmode="lin" valueType="num">
                                      <p:cBhvr additive="base">
                                        <p:cTn dur="500"/>
                                        <p:tgtEl>
                                          <p:spTgt spid="37">
                                            <p:txEl>
                                              <p:pRg end="4" st="4"/>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37">
                                            <p:txEl>
                                              <p:pRg end="5" st="5"/>
                                            </p:txEl>
                                          </p:spTgt>
                                        </p:tgtEl>
                                        <p:attrNameLst>
                                          <p:attrName>style.visibility</p:attrName>
                                        </p:attrNameLst>
                                      </p:cBhvr>
                                      <p:to>
                                        <p:strVal val="visible"/>
                                      </p:to>
                                    </p:set>
                                    <p:anim calcmode="lin" valueType="num">
                                      <p:cBhvr additive="base">
                                        <p:cTn dur="500"/>
                                        <p:tgtEl>
                                          <p:spTgt spid="37">
                                            <p:txEl>
                                              <p:pRg end="5" st="5"/>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37">
                                            <p:txEl>
                                              <p:pRg end="6" st="6"/>
                                            </p:txEl>
                                          </p:spTgt>
                                        </p:tgtEl>
                                        <p:attrNameLst>
                                          <p:attrName>style.visibility</p:attrName>
                                        </p:attrNameLst>
                                      </p:cBhvr>
                                      <p:to>
                                        <p:strVal val="visible"/>
                                      </p:to>
                                    </p:set>
                                    <p:anim calcmode="lin" valueType="num">
                                      <p:cBhvr additive="base">
                                        <p:cTn dur="500"/>
                                        <p:tgtEl>
                                          <p:spTgt spid="37">
                                            <p:txEl>
                                              <p:pRg end="6" st="6"/>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37">
                                            <p:txEl>
                                              <p:pRg end="7" st="7"/>
                                            </p:txEl>
                                          </p:spTgt>
                                        </p:tgtEl>
                                        <p:attrNameLst>
                                          <p:attrName>style.visibility</p:attrName>
                                        </p:attrNameLst>
                                      </p:cBhvr>
                                      <p:to>
                                        <p:strVal val="visible"/>
                                      </p:to>
                                    </p:set>
                                    <p:anim calcmode="lin" valueType="num">
                                      <p:cBhvr additive="base">
                                        <p:cTn dur="500"/>
                                        <p:tgtEl>
                                          <p:spTgt spid="37">
                                            <p:txEl>
                                              <p:pRg end="7" st="7"/>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37">
                                            <p:txEl>
                                              <p:pRg end="8" st="8"/>
                                            </p:txEl>
                                          </p:spTgt>
                                        </p:tgtEl>
                                        <p:attrNameLst>
                                          <p:attrName>style.visibility</p:attrName>
                                        </p:attrNameLst>
                                      </p:cBhvr>
                                      <p:to>
                                        <p:strVal val="visible"/>
                                      </p:to>
                                    </p:set>
                                    <p:anim calcmode="lin" valueType="num">
                                      <p:cBhvr additive="base">
                                        <p:cTn dur="500"/>
                                        <p:tgtEl>
                                          <p:spTgt spid="37">
                                            <p:txEl>
                                              <p:pRg end="8" st="8"/>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Punkter med bild">
  <p:cSld name="1_Punkter med bild">
    <p:bg>
      <p:bgPr>
        <a:solidFill>
          <a:schemeClr val="lt1"/>
        </a:solidFill>
      </p:bgPr>
    </p:bg>
    <p:spTree>
      <p:nvGrpSpPr>
        <p:cNvPr id="38" name="Shape 38"/>
        <p:cNvGrpSpPr/>
        <p:nvPr/>
      </p:nvGrpSpPr>
      <p:grpSpPr>
        <a:xfrm>
          <a:off x="0" y="0"/>
          <a:ext cx="0" cy="0"/>
          <a:chOff x="0" y="0"/>
          <a:chExt cx="0" cy="0"/>
        </a:xfrm>
      </p:grpSpPr>
      <p:sp>
        <p:nvSpPr>
          <p:cNvPr id="39" name="Google Shape;39;p19"/>
          <p:cNvSpPr/>
          <p:nvPr>
            <p:ph idx="2" type="pic"/>
          </p:nvPr>
        </p:nvSpPr>
        <p:spPr>
          <a:xfrm rot="332390">
            <a:off x="5332889" y="499693"/>
            <a:ext cx="2975910" cy="3837741"/>
          </a:xfrm>
          <a:prstGeom prst="rect">
            <a:avLst/>
          </a:prstGeom>
          <a:solidFill>
            <a:srgbClr val="D9D9D9"/>
          </a:solidFill>
          <a:ln cap="flat" cmpd="sng" w="88900">
            <a:solidFill>
              <a:schemeClr val="lt1"/>
            </a:solidFill>
            <a:prstDash val="solid"/>
            <a:miter lim="800000"/>
            <a:headEnd len="sm" w="sm" type="none"/>
            <a:tailEnd len="sm" w="sm" type="none"/>
          </a:ln>
          <a:effectLst>
            <a:outerShdw blurRad="50800" rotWithShape="0" algn="tl" dir="2700000" dist="38100">
              <a:srgbClr val="000000">
                <a:alpha val="42745"/>
              </a:srgbClr>
            </a:outerShdw>
          </a:effectLst>
        </p:spPr>
      </p:sp>
      <p:pic>
        <p:nvPicPr>
          <p:cNvPr id="40" name="Google Shape;40;p19"/>
          <p:cNvPicPr preferRelativeResize="0"/>
          <p:nvPr/>
        </p:nvPicPr>
        <p:blipFill rotWithShape="1">
          <a:blip r:embed="rId2">
            <a:alphaModFix/>
          </a:blip>
          <a:srcRect b="0" l="0" r="0" t="0"/>
          <a:stretch/>
        </p:blipFill>
        <p:spPr>
          <a:xfrm>
            <a:off x="8040028" y="4629462"/>
            <a:ext cx="930043" cy="406243"/>
          </a:xfrm>
          <a:prstGeom prst="rect">
            <a:avLst/>
          </a:prstGeom>
          <a:noFill/>
          <a:ln>
            <a:noFill/>
          </a:ln>
        </p:spPr>
      </p:pic>
      <p:sp>
        <p:nvSpPr>
          <p:cNvPr id="41" name="Google Shape;41;p19"/>
          <p:cNvSpPr txBox="1"/>
          <p:nvPr>
            <p:ph type="title"/>
          </p:nvPr>
        </p:nvSpPr>
        <p:spPr>
          <a:xfrm>
            <a:off x="439199" y="361179"/>
            <a:ext cx="4557674" cy="627354"/>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Clr>
                <a:schemeClr val="lt2"/>
              </a:buClr>
              <a:buSzPts val="3200"/>
              <a:buFont typeface="Impact"/>
              <a:buNone/>
              <a:defRPr b="0" sz="3200">
                <a:solidFill>
                  <a:schemeClr val="l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19"/>
          <p:cNvSpPr txBox="1"/>
          <p:nvPr>
            <p:ph idx="1" type="body"/>
          </p:nvPr>
        </p:nvSpPr>
        <p:spPr>
          <a:xfrm>
            <a:off x="439199" y="1943207"/>
            <a:ext cx="4557674" cy="1196740"/>
          </a:xfrm>
          <a:prstGeom prst="rect">
            <a:avLst/>
          </a:prstGeom>
          <a:noFill/>
          <a:ln>
            <a:noFill/>
          </a:ln>
        </p:spPr>
        <p:txBody>
          <a:bodyPr anchorCtr="0" anchor="t" bIns="45700" lIns="91425" spcFirstLastPara="1" rIns="91425" wrap="square" tIns="45700">
            <a:noAutofit/>
          </a:bodyPr>
          <a:lstStyle>
            <a:lvl1pPr indent="-228600" lvl="0" marL="457200" algn="l">
              <a:lnSpc>
                <a:spcPct val="111111"/>
              </a:lnSpc>
              <a:spcBef>
                <a:spcPts val="360"/>
              </a:spcBef>
              <a:spcAft>
                <a:spcPts val="0"/>
              </a:spcAft>
              <a:buClr>
                <a:schemeClr val="dk1"/>
              </a:buClr>
              <a:buSzPts val="1800"/>
              <a:buNone/>
              <a:defRPr sz="1800">
                <a:solidFill>
                  <a:schemeClr val="dk1"/>
                </a:solidFill>
              </a:defRPr>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43" name="Google Shape;43;p19"/>
          <p:cNvSpPr txBox="1"/>
          <p:nvPr>
            <p:ph idx="3" type="body"/>
          </p:nvPr>
        </p:nvSpPr>
        <p:spPr>
          <a:xfrm>
            <a:off x="439161" y="988533"/>
            <a:ext cx="4557712" cy="365435"/>
          </a:xfrm>
          <a:prstGeom prst="rect">
            <a:avLst/>
          </a:prstGeom>
          <a:noFill/>
          <a:ln>
            <a:noFill/>
          </a:ln>
        </p:spPr>
        <p:txBody>
          <a:bodyPr anchorCtr="0" anchor="ctr" bIns="45700" lIns="91425" spcFirstLastPara="1" rIns="91425" wrap="square" tIns="45700">
            <a:noAutofit/>
          </a:bodyPr>
          <a:lstStyle>
            <a:lvl1pPr indent="-228600" lvl="0" marL="457200" algn="l">
              <a:spcBef>
                <a:spcPts val="400"/>
              </a:spcBef>
              <a:spcAft>
                <a:spcPts val="0"/>
              </a:spcAft>
              <a:buClr>
                <a:schemeClr val="dk1"/>
              </a:buClr>
              <a:buSzPts val="2000"/>
              <a:buNone/>
              <a:defRPr b="1" sz="2000">
                <a:solidFill>
                  <a:schemeClr val="dk1"/>
                </a:solidFill>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44" name="Google Shape;44;p19"/>
          <p:cNvSpPr txBox="1"/>
          <p:nvPr>
            <p:ph idx="4" type="body"/>
          </p:nvPr>
        </p:nvSpPr>
        <p:spPr>
          <a:xfrm>
            <a:off x="439161" y="1353968"/>
            <a:ext cx="4557712" cy="383707"/>
          </a:xfrm>
          <a:prstGeom prst="rect">
            <a:avLst/>
          </a:prstGeom>
          <a:noFill/>
          <a:ln>
            <a:noFill/>
          </a:ln>
        </p:spPr>
        <p:txBody>
          <a:bodyPr anchorCtr="0" anchor="ctr" bIns="45700" lIns="91425" spcFirstLastPara="1" rIns="91425" wrap="square" tIns="45700">
            <a:noAutofit/>
          </a:bodyPr>
          <a:lstStyle>
            <a:lvl1pPr indent="-228600" lvl="0" marL="457200" algn="l">
              <a:spcBef>
                <a:spcPts val="400"/>
              </a:spcBef>
              <a:spcAft>
                <a:spcPts val="0"/>
              </a:spcAft>
              <a:buClr>
                <a:schemeClr val="dk1"/>
              </a:buClr>
              <a:buSzPts val="2000"/>
              <a:buNone/>
              <a:defRPr b="1" sz="2000">
                <a:solidFill>
                  <a:schemeClr val="dk1"/>
                </a:solidFill>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1000"/>
                                  </p:stCondLst>
                                  <p:childTnLst>
                                    <p:set>
                                      <p:cBhvr>
                                        <p:cTn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om" showMasterSp="0">
  <p:cSld name="1_Tom">
    <p:bg>
      <p:bgPr>
        <a:solidFill>
          <a:schemeClr val="lt1"/>
        </a:solidFill>
      </p:bgPr>
    </p:bg>
    <p:spTree>
      <p:nvGrpSpPr>
        <p:cNvPr id="45" name="Shape 45"/>
        <p:cNvGrpSpPr/>
        <p:nvPr/>
      </p:nvGrpSpPr>
      <p:grpSpPr>
        <a:xfrm>
          <a:off x="0" y="0"/>
          <a:ext cx="0" cy="0"/>
          <a:chOff x="0" y="0"/>
          <a:chExt cx="0" cy="0"/>
        </a:xfrm>
      </p:grpSpPr>
      <p:pic>
        <p:nvPicPr>
          <p:cNvPr id="46" name="Google Shape;46;p20"/>
          <p:cNvPicPr preferRelativeResize="0"/>
          <p:nvPr/>
        </p:nvPicPr>
        <p:blipFill rotWithShape="1">
          <a:blip r:embed="rId2">
            <a:alphaModFix/>
          </a:blip>
          <a:srcRect b="0" l="0" r="0" t="0"/>
          <a:stretch/>
        </p:blipFill>
        <p:spPr>
          <a:xfrm>
            <a:off x="8040028" y="4629462"/>
            <a:ext cx="930043" cy="406243"/>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Avsnittsrubrik" type="secHead">
  <p:cSld name="SECTION_HEADER">
    <p:bg>
      <p:bgPr>
        <a:solidFill>
          <a:srgbClr val="FBE6D1"/>
        </a:solidFill>
      </p:bgPr>
    </p:bg>
    <p:spTree>
      <p:nvGrpSpPr>
        <p:cNvPr id="47" name="Shape 47"/>
        <p:cNvGrpSpPr/>
        <p:nvPr/>
      </p:nvGrpSpPr>
      <p:grpSpPr>
        <a:xfrm>
          <a:off x="0" y="0"/>
          <a:ext cx="0" cy="0"/>
          <a:chOff x="0" y="0"/>
          <a:chExt cx="0" cy="0"/>
        </a:xfrm>
      </p:grpSpPr>
      <p:sp>
        <p:nvSpPr>
          <p:cNvPr id="48" name="Google Shape;48;p21"/>
          <p:cNvSpPr txBox="1"/>
          <p:nvPr>
            <p:ph type="title"/>
          </p:nvPr>
        </p:nvSpPr>
        <p:spPr>
          <a:xfrm>
            <a:off x="0" y="1017079"/>
            <a:ext cx="9144000" cy="1070714"/>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Clr>
                <a:schemeClr val="dk2"/>
              </a:buClr>
              <a:buSzPts val="4800"/>
              <a:buFont typeface="Impact"/>
              <a:buNone/>
              <a:defRPr b="0" sz="48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9" name="Google Shape;49;p21"/>
          <p:cNvSpPr txBox="1"/>
          <p:nvPr>
            <p:ph idx="1" type="body"/>
          </p:nvPr>
        </p:nvSpPr>
        <p:spPr>
          <a:xfrm>
            <a:off x="1411655" y="2255182"/>
            <a:ext cx="6391658" cy="1187165"/>
          </a:xfrm>
          <a:prstGeom prst="rect">
            <a:avLst/>
          </a:prstGeom>
          <a:noFill/>
          <a:ln>
            <a:noFill/>
          </a:ln>
        </p:spPr>
        <p:txBody>
          <a:bodyPr anchorCtr="0" anchor="t" bIns="45700" lIns="91425" spcFirstLastPara="1" rIns="91425" wrap="square" tIns="45700">
            <a:noAutofit/>
          </a:bodyPr>
          <a:lstStyle>
            <a:lvl1pPr indent="-228600" lvl="0" marL="457200" algn="ctr">
              <a:lnSpc>
                <a:spcPct val="120000"/>
              </a:lnSpc>
              <a:spcBef>
                <a:spcPts val="480"/>
              </a:spcBef>
              <a:spcAft>
                <a:spcPts val="0"/>
              </a:spcAft>
              <a:buClr>
                <a:schemeClr val="dk1"/>
              </a:buClr>
              <a:buSzPts val="2400"/>
              <a:buNone/>
              <a:defRPr sz="2400">
                <a:solidFill>
                  <a:schemeClr val="dk1"/>
                </a:solidFill>
              </a:defRPr>
            </a:lvl1pPr>
            <a:lvl2pPr indent="-228600" lvl="1" marL="914400" algn="l">
              <a:spcBef>
                <a:spcPts val="360"/>
              </a:spcBef>
              <a:spcAft>
                <a:spcPts val="0"/>
              </a:spcAft>
              <a:buClr>
                <a:srgbClr val="8D8D8D"/>
              </a:buClr>
              <a:buSzPts val="1800"/>
              <a:buNone/>
              <a:defRPr sz="1800">
                <a:solidFill>
                  <a:srgbClr val="8D8D8D"/>
                </a:solidFill>
              </a:defRPr>
            </a:lvl2pPr>
            <a:lvl3pPr indent="-228600" lvl="2" marL="1371600" algn="l">
              <a:spcBef>
                <a:spcPts val="320"/>
              </a:spcBef>
              <a:spcAft>
                <a:spcPts val="0"/>
              </a:spcAft>
              <a:buClr>
                <a:srgbClr val="8D8D8D"/>
              </a:buClr>
              <a:buSzPts val="1600"/>
              <a:buNone/>
              <a:defRPr sz="1600">
                <a:solidFill>
                  <a:srgbClr val="8D8D8D"/>
                </a:solidFill>
              </a:defRPr>
            </a:lvl3pPr>
            <a:lvl4pPr indent="-228600" lvl="3" marL="1828800" algn="l">
              <a:spcBef>
                <a:spcPts val="280"/>
              </a:spcBef>
              <a:spcAft>
                <a:spcPts val="0"/>
              </a:spcAft>
              <a:buClr>
                <a:srgbClr val="8D8D8D"/>
              </a:buClr>
              <a:buSzPts val="1400"/>
              <a:buNone/>
              <a:defRPr sz="1400">
                <a:solidFill>
                  <a:srgbClr val="8D8D8D"/>
                </a:solidFill>
              </a:defRPr>
            </a:lvl4pPr>
            <a:lvl5pPr indent="-228600" lvl="4" marL="2286000" algn="l">
              <a:spcBef>
                <a:spcPts val="280"/>
              </a:spcBef>
              <a:spcAft>
                <a:spcPts val="0"/>
              </a:spcAft>
              <a:buClr>
                <a:srgbClr val="8D8D8D"/>
              </a:buClr>
              <a:buSzPts val="1400"/>
              <a:buNone/>
              <a:defRPr sz="1400">
                <a:solidFill>
                  <a:srgbClr val="8D8D8D"/>
                </a:solidFill>
              </a:defRPr>
            </a:lvl5pPr>
            <a:lvl6pPr indent="-228600" lvl="5" marL="2743200" algn="l">
              <a:spcBef>
                <a:spcPts val="280"/>
              </a:spcBef>
              <a:spcAft>
                <a:spcPts val="0"/>
              </a:spcAft>
              <a:buClr>
                <a:srgbClr val="8D8D8D"/>
              </a:buClr>
              <a:buSzPts val="1400"/>
              <a:buNone/>
              <a:defRPr sz="1400">
                <a:solidFill>
                  <a:srgbClr val="8D8D8D"/>
                </a:solidFill>
              </a:defRPr>
            </a:lvl6pPr>
            <a:lvl7pPr indent="-228600" lvl="6" marL="3200400" algn="l">
              <a:spcBef>
                <a:spcPts val="280"/>
              </a:spcBef>
              <a:spcAft>
                <a:spcPts val="0"/>
              </a:spcAft>
              <a:buClr>
                <a:srgbClr val="8D8D8D"/>
              </a:buClr>
              <a:buSzPts val="1400"/>
              <a:buNone/>
              <a:defRPr sz="1400">
                <a:solidFill>
                  <a:srgbClr val="8D8D8D"/>
                </a:solidFill>
              </a:defRPr>
            </a:lvl7pPr>
            <a:lvl8pPr indent="-228600" lvl="7" marL="3657600" algn="l">
              <a:spcBef>
                <a:spcPts val="280"/>
              </a:spcBef>
              <a:spcAft>
                <a:spcPts val="0"/>
              </a:spcAft>
              <a:buClr>
                <a:srgbClr val="8D8D8D"/>
              </a:buClr>
              <a:buSzPts val="1400"/>
              <a:buNone/>
              <a:defRPr sz="1400">
                <a:solidFill>
                  <a:srgbClr val="8D8D8D"/>
                </a:solidFill>
              </a:defRPr>
            </a:lvl8pPr>
            <a:lvl9pPr indent="-228600" lvl="8" marL="4114800" algn="l">
              <a:spcBef>
                <a:spcPts val="280"/>
              </a:spcBef>
              <a:spcAft>
                <a:spcPts val="0"/>
              </a:spcAft>
              <a:buClr>
                <a:srgbClr val="8D8D8D"/>
              </a:buClr>
              <a:buSzPts val="1400"/>
              <a:buNone/>
              <a:defRPr sz="1400">
                <a:solidFill>
                  <a:srgbClr val="8D8D8D"/>
                </a:solidFill>
              </a:defRPr>
            </a:lvl9pPr>
          </a:lstStyle>
          <a:p/>
        </p:txBody>
      </p:sp>
      <p:sp>
        <p:nvSpPr>
          <p:cNvPr id="50" name="Google Shape;50;p21"/>
          <p:cNvSpPr txBox="1"/>
          <p:nvPr>
            <p:ph idx="10" type="dt"/>
          </p:nvPr>
        </p:nvSpPr>
        <p:spPr>
          <a:xfrm>
            <a:off x="1158792" y="4828657"/>
            <a:ext cx="848292" cy="212609"/>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21"/>
          <p:cNvSpPr txBox="1"/>
          <p:nvPr>
            <p:ph idx="11" type="ftr"/>
          </p:nvPr>
        </p:nvSpPr>
        <p:spPr>
          <a:xfrm>
            <a:off x="2102896" y="4828657"/>
            <a:ext cx="2895600" cy="21049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21"/>
          <p:cNvSpPr txBox="1"/>
          <p:nvPr>
            <p:ph idx="12" type="sldNum"/>
          </p:nvPr>
        </p:nvSpPr>
        <p:spPr>
          <a:xfrm>
            <a:off x="150069" y="4828656"/>
            <a:ext cx="897878" cy="19846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sv-SE"/>
              <a:t>‹#›</a:t>
            </a:fld>
            <a:endParaRPr/>
          </a:p>
        </p:txBody>
      </p:sp>
      <p:pic>
        <p:nvPicPr>
          <p:cNvPr id="53" name="Google Shape;53;p21"/>
          <p:cNvPicPr preferRelativeResize="0"/>
          <p:nvPr/>
        </p:nvPicPr>
        <p:blipFill rotWithShape="1">
          <a:blip r:embed="rId2">
            <a:alphaModFix/>
          </a:blip>
          <a:srcRect b="0" l="0" r="0" t="0"/>
          <a:stretch/>
        </p:blipFill>
        <p:spPr>
          <a:xfrm>
            <a:off x="8040028" y="4629462"/>
            <a:ext cx="930043" cy="406243"/>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4">
                                  <p:stCondLst>
                                    <p:cond delay="0"/>
                                  </p:stCondLst>
                                  <p:childTnLst>
                                    <p:set>
                                      <p:cBhvr>
                                        <p:cTn dur="1" fill="hold">
                                          <p:stCondLst>
                                            <p:cond delay="0"/>
                                          </p:stCondLst>
                                        </p:cTn>
                                        <p:tgtEl>
                                          <p:spTgt spid="48"/>
                                        </p:tgtEl>
                                        <p:attrNameLst>
                                          <p:attrName>style.visibility</p:attrName>
                                        </p:attrNameLst>
                                      </p:cBhvr>
                                      <p:to>
                                        <p:strVal val="visible"/>
                                      </p:to>
                                    </p:set>
                                    <p:anim calcmode="lin" valueType="num">
                                      <p:cBhvr additive="base">
                                        <p:cTn dur="500"/>
                                        <p:tgtEl>
                                          <p:spTgt spid="48"/>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49">
                                            <p:txEl>
                                              <p:pRg end="0" st="0"/>
                                            </p:txEl>
                                          </p:spTgt>
                                        </p:tgtEl>
                                        <p:attrNameLst>
                                          <p:attrName>style.visibility</p:attrName>
                                        </p:attrNameLst>
                                      </p:cBhvr>
                                      <p:to>
                                        <p:strVal val="visible"/>
                                      </p:to>
                                    </p:set>
                                    <p:anim calcmode="lin" valueType="num">
                                      <p:cBhvr additive="base">
                                        <p:cTn dur="500"/>
                                        <p:tgtEl>
                                          <p:spTgt spid="49">
                                            <p:txEl>
                                              <p:pRg end="0" st="0"/>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49">
                                            <p:txEl>
                                              <p:pRg end="1" st="1"/>
                                            </p:txEl>
                                          </p:spTgt>
                                        </p:tgtEl>
                                        <p:attrNameLst>
                                          <p:attrName>style.visibility</p:attrName>
                                        </p:attrNameLst>
                                      </p:cBhvr>
                                      <p:to>
                                        <p:strVal val="visible"/>
                                      </p:to>
                                    </p:set>
                                    <p:anim calcmode="lin" valueType="num">
                                      <p:cBhvr additive="base">
                                        <p:cTn dur="500"/>
                                        <p:tgtEl>
                                          <p:spTgt spid="49">
                                            <p:txEl>
                                              <p:pRg end="1" st="1"/>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49">
                                            <p:txEl>
                                              <p:pRg end="2" st="2"/>
                                            </p:txEl>
                                          </p:spTgt>
                                        </p:tgtEl>
                                        <p:attrNameLst>
                                          <p:attrName>style.visibility</p:attrName>
                                        </p:attrNameLst>
                                      </p:cBhvr>
                                      <p:to>
                                        <p:strVal val="visible"/>
                                      </p:to>
                                    </p:set>
                                    <p:anim calcmode="lin" valueType="num">
                                      <p:cBhvr additive="base">
                                        <p:cTn dur="500"/>
                                        <p:tgtEl>
                                          <p:spTgt spid="49">
                                            <p:txEl>
                                              <p:pRg end="2" st="2"/>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49">
                                            <p:txEl>
                                              <p:pRg end="3" st="3"/>
                                            </p:txEl>
                                          </p:spTgt>
                                        </p:tgtEl>
                                        <p:attrNameLst>
                                          <p:attrName>style.visibility</p:attrName>
                                        </p:attrNameLst>
                                      </p:cBhvr>
                                      <p:to>
                                        <p:strVal val="visible"/>
                                      </p:to>
                                    </p:set>
                                    <p:anim calcmode="lin" valueType="num">
                                      <p:cBhvr additive="base">
                                        <p:cTn dur="500"/>
                                        <p:tgtEl>
                                          <p:spTgt spid="49">
                                            <p:txEl>
                                              <p:pRg end="3" st="3"/>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49">
                                            <p:txEl>
                                              <p:pRg end="4" st="4"/>
                                            </p:txEl>
                                          </p:spTgt>
                                        </p:tgtEl>
                                        <p:attrNameLst>
                                          <p:attrName>style.visibility</p:attrName>
                                        </p:attrNameLst>
                                      </p:cBhvr>
                                      <p:to>
                                        <p:strVal val="visible"/>
                                      </p:to>
                                    </p:set>
                                    <p:anim calcmode="lin" valueType="num">
                                      <p:cBhvr additive="base">
                                        <p:cTn dur="500"/>
                                        <p:tgtEl>
                                          <p:spTgt spid="49">
                                            <p:txEl>
                                              <p:pRg end="4" st="4"/>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49">
                                            <p:txEl>
                                              <p:pRg end="5" st="5"/>
                                            </p:txEl>
                                          </p:spTgt>
                                        </p:tgtEl>
                                        <p:attrNameLst>
                                          <p:attrName>style.visibility</p:attrName>
                                        </p:attrNameLst>
                                      </p:cBhvr>
                                      <p:to>
                                        <p:strVal val="visible"/>
                                      </p:to>
                                    </p:set>
                                    <p:anim calcmode="lin" valueType="num">
                                      <p:cBhvr additive="base">
                                        <p:cTn dur="500"/>
                                        <p:tgtEl>
                                          <p:spTgt spid="49">
                                            <p:txEl>
                                              <p:pRg end="5" st="5"/>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49">
                                            <p:txEl>
                                              <p:pRg end="6" st="6"/>
                                            </p:txEl>
                                          </p:spTgt>
                                        </p:tgtEl>
                                        <p:attrNameLst>
                                          <p:attrName>style.visibility</p:attrName>
                                        </p:attrNameLst>
                                      </p:cBhvr>
                                      <p:to>
                                        <p:strVal val="visible"/>
                                      </p:to>
                                    </p:set>
                                    <p:anim calcmode="lin" valueType="num">
                                      <p:cBhvr additive="base">
                                        <p:cTn dur="500"/>
                                        <p:tgtEl>
                                          <p:spTgt spid="49">
                                            <p:txEl>
                                              <p:pRg end="6" st="6"/>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49">
                                            <p:txEl>
                                              <p:pRg end="7" st="7"/>
                                            </p:txEl>
                                          </p:spTgt>
                                        </p:tgtEl>
                                        <p:attrNameLst>
                                          <p:attrName>style.visibility</p:attrName>
                                        </p:attrNameLst>
                                      </p:cBhvr>
                                      <p:to>
                                        <p:strVal val="visible"/>
                                      </p:to>
                                    </p:set>
                                    <p:anim calcmode="lin" valueType="num">
                                      <p:cBhvr additive="base">
                                        <p:cTn dur="500"/>
                                        <p:tgtEl>
                                          <p:spTgt spid="49">
                                            <p:txEl>
                                              <p:pRg end="7" st="7"/>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49">
                                            <p:txEl>
                                              <p:pRg end="8" st="8"/>
                                            </p:txEl>
                                          </p:spTgt>
                                        </p:tgtEl>
                                        <p:attrNameLst>
                                          <p:attrName>style.visibility</p:attrName>
                                        </p:attrNameLst>
                                      </p:cBhvr>
                                      <p:to>
                                        <p:strVal val="visible"/>
                                      </p:to>
                                    </p:set>
                                    <p:anim calcmode="lin" valueType="num">
                                      <p:cBhvr additive="base">
                                        <p:cTn dur="500"/>
                                        <p:tgtEl>
                                          <p:spTgt spid="49">
                                            <p:txEl>
                                              <p:pRg end="8" st="8"/>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unkter">
  <p:cSld name="Punkter">
    <p:bg>
      <p:bgPr>
        <a:solidFill>
          <a:srgbClr val="FBE6D1"/>
        </a:solidFill>
      </p:bgPr>
    </p:bg>
    <p:spTree>
      <p:nvGrpSpPr>
        <p:cNvPr id="54" name="Shape 54"/>
        <p:cNvGrpSpPr/>
        <p:nvPr/>
      </p:nvGrpSpPr>
      <p:grpSpPr>
        <a:xfrm>
          <a:off x="0" y="0"/>
          <a:ext cx="0" cy="0"/>
          <a:chOff x="0" y="0"/>
          <a:chExt cx="0" cy="0"/>
        </a:xfrm>
      </p:grpSpPr>
      <p:sp>
        <p:nvSpPr>
          <p:cNvPr id="55" name="Google Shape;55;p22"/>
          <p:cNvSpPr txBox="1"/>
          <p:nvPr>
            <p:ph type="title"/>
          </p:nvPr>
        </p:nvSpPr>
        <p:spPr>
          <a:xfrm>
            <a:off x="574098" y="352327"/>
            <a:ext cx="7992630" cy="800485"/>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Clr>
                <a:schemeClr val="dk2"/>
              </a:buClr>
              <a:buSzPts val="4800"/>
              <a:buFont typeface="Impact"/>
              <a:buNone/>
              <a:defRPr b="0" sz="48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22"/>
          <p:cNvSpPr txBox="1"/>
          <p:nvPr>
            <p:ph idx="10" type="dt"/>
          </p:nvPr>
        </p:nvSpPr>
        <p:spPr>
          <a:xfrm>
            <a:off x="1158792" y="4828657"/>
            <a:ext cx="848292" cy="212609"/>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22"/>
          <p:cNvSpPr txBox="1"/>
          <p:nvPr>
            <p:ph idx="11" type="ftr"/>
          </p:nvPr>
        </p:nvSpPr>
        <p:spPr>
          <a:xfrm>
            <a:off x="2102896" y="4828657"/>
            <a:ext cx="2895600" cy="21049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22"/>
          <p:cNvSpPr txBox="1"/>
          <p:nvPr>
            <p:ph idx="12" type="sldNum"/>
          </p:nvPr>
        </p:nvSpPr>
        <p:spPr>
          <a:xfrm>
            <a:off x="150069" y="4828656"/>
            <a:ext cx="897878" cy="19846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sv-SE"/>
              <a:t>‹#›</a:t>
            </a:fld>
            <a:endParaRPr/>
          </a:p>
        </p:txBody>
      </p:sp>
      <p:sp>
        <p:nvSpPr>
          <p:cNvPr id="59" name="Google Shape;59;p22"/>
          <p:cNvSpPr txBox="1"/>
          <p:nvPr>
            <p:ph idx="1" type="body"/>
          </p:nvPr>
        </p:nvSpPr>
        <p:spPr>
          <a:xfrm>
            <a:off x="574098" y="1222084"/>
            <a:ext cx="7992630" cy="3279367"/>
          </a:xfrm>
          <a:prstGeom prst="rect">
            <a:avLst/>
          </a:prstGeom>
          <a:noFill/>
          <a:ln>
            <a:noFill/>
          </a:ln>
        </p:spPr>
        <p:txBody>
          <a:bodyPr anchorCtr="0" anchor="t" bIns="45700" lIns="91425" spcFirstLastPara="1" rIns="91425" wrap="square" tIns="45700">
            <a:noAutofit/>
          </a:bodyPr>
          <a:lstStyle>
            <a:lvl1pPr indent="-228600" lvl="0" marL="457200" algn="l">
              <a:spcBef>
                <a:spcPts val="400"/>
              </a:spcBef>
              <a:spcAft>
                <a:spcPts val="0"/>
              </a:spcAft>
              <a:buClr>
                <a:schemeClr val="dk1"/>
              </a:buClr>
              <a:buSzPts val="2000"/>
              <a:buNone/>
              <a:defRPr sz="2000"/>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pic>
        <p:nvPicPr>
          <p:cNvPr id="60" name="Google Shape;60;p22"/>
          <p:cNvPicPr preferRelativeResize="0"/>
          <p:nvPr/>
        </p:nvPicPr>
        <p:blipFill rotWithShape="1">
          <a:blip r:embed="rId2">
            <a:alphaModFix/>
          </a:blip>
          <a:srcRect b="0" l="0" r="0" t="0"/>
          <a:stretch/>
        </p:blipFill>
        <p:spPr>
          <a:xfrm>
            <a:off x="8040028" y="4629462"/>
            <a:ext cx="930043" cy="406243"/>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8">
                                  <p:stCondLst>
                                    <p:cond delay="0"/>
                                  </p:stCondLst>
                                  <p:childTnLst>
                                    <p:set>
                                      <p:cBhvr>
                                        <p:cTn dur="1" fill="hold">
                                          <p:stCondLst>
                                            <p:cond delay="0"/>
                                          </p:stCondLst>
                                        </p:cTn>
                                        <p:tgtEl>
                                          <p:spTgt spid="55"/>
                                        </p:tgtEl>
                                        <p:attrNameLst>
                                          <p:attrName>style.visibility</p:attrName>
                                        </p:attrNameLst>
                                      </p:cBhvr>
                                      <p:to>
                                        <p:strVal val="visible"/>
                                      </p:to>
                                    </p:set>
                                    <p:anim calcmode="lin" valueType="num">
                                      <p:cBhvr additive="base">
                                        <p:cTn dur="500"/>
                                        <p:tgtEl>
                                          <p:spTgt spid="55"/>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0"/>
                                  </p:stCondLst>
                                  <p:childTnLst>
                                    <p:set>
                                      <p:cBhvr>
                                        <p:cTn dur="1" fill="hold">
                                          <p:stCondLst>
                                            <p:cond delay="0"/>
                                          </p:stCondLst>
                                        </p:cTn>
                                        <p:tgtEl>
                                          <p:spTgt spid="59">
                                            <p:txEl>
                                              <p:pRg end="0" st="0"/>
                                            </p:txEl>
                                          </p:spTgt>
                                        </p:tgtEl>
                                        <p:attrNameLst>
                                          <p:attrName>style.visibility</p:attrName>
                                        </p:attrNameLst>
                                      </p:cBhvr>
                                      <p:to>
                                        <p:strVal val="visible"/>
                                      </p:to>
                                    </p:set>
                                    <p:anim calcmode="lin" valueType="num">
                                      <p:cBhvr additive="base">
                                        <p:cTn dur="500"/>
                                        <p:tgtEl>
                                          <p:spTgt spid="59">
                                            <p:txEl>
                                              <p:pRg end="0" st="0"/>
                                            </p:txEl>
                                          </p:spTgt>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0"/>
                                  </p:stCondLst>
                                  <p:childTnLst>
                                    <p:set>
                                      <p:cBhvr>
                                        <p:cTn dur="1" fill="hold">
                                          <p:stCondLst>
                                            <p:cond delay="0"/>
                                          </p:stCondLst>
                                        </p:cTn>
                                        <p:tgtEl>
                                          <p:spTgt spid="59">
                                            <p:txEl>
                                              <p:pRg end="1" st="1"/>
                                            </p:txEl>
                                          </p:spTgt>
                                        </p:tgtEl>
                                        <p:attrNameLst>
                                          <p:attrName>style.visibility</p:attrName>
                                        </p:attrNameLst>
                                      </p:cBhvr>
                                      <p:to>
                                        <p:strVal val="visible"/>
                                      </p:to>
                                    </p:set>
                                    <p:anim calcmode="lin" valueType="num">
                                      <p:cBhvr additive="base">
                                        <p:cTn dur="500"/>
                                        <p:tgtEl>
                                          <p:spTgt spid="59">
                                            <p:txEl>
                                              <p:pRg end="1" st="1"/>
                                            </p:txEl>
                                          </p:spTgt>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0"/>
                                  </p:stCondLst>
                                  <p:childTnLst>
                                    <p:set>
                                      <p:cBhvr>
                                        <p:cTn dur="1" fill="hold">
                                          <p:stCondLst>
                                            <p:cond delay="0"/>
                                          </p:stCondLst>
                                        </p:cTn>
                                        <p:tgtEl>
                                          <p:spTgt spid="59">
                                            <p:txEl>
                                              <p:pRg end="2" st="2"/>
                                            </p:txEl>
                                          </p:spTgt>
                                        </p:tgtEl>
                                        <p:attrNameLst>
                                          <p:attrName>style.visibility</p:attrName>
                                        </p:attrNameLst>
                                      </p:cBhvr>
                                      <p:to>
                                        <p:strVal val="visible"/>
                                      </p:to>
                                    </p:set>
                                    <p:anim calcmode="lin" valueType="num">
                                      <p:cBhvr additive="base">
                                        <p:cTn dur="500"/>
                                        <p:tgtEl>
                                          <p:spTgt spid="59">
                                            <p:txEl>
                                              <p:pRg end="2" st="2"/>
                                            </p:txEl>
                                          </p:spTgt>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0"/>
                                  </p:stCondLst>
                                  <p:childTnLst>
                                    <p:set>
                                      <p:cBhvr>
                                        <p:cTn dur="1" fill="hold">
                                          <p:stCondLst>
                                            <p:cond delay="0"/>
                                          </p:stCondLst>
                                        </p:cTn>
                                        <p:tgtEl>
                                          <p:spTgt spid="59">
                                            <p:txEl>
                                              <p:pRg end="3" st="3"/>
                                            </p:txEl>
                                          </p:spTgt>
                                        </p:tgtEl>
                                        <p:attrNameLst>
                                          <p:attrName>style.visibility</p:attrName>
                                        </p:attrNameLst>
                                      </p:cBhvr>
                                      <p:to>
                                        <p:strVal val="visible"/>
                                      </p:to>
                                    </p:set>
                                    <p:anim calcmode="lin" valueType="num">
                                      <p:cBhvr additive="base">
                                        <p:cTn dur="500"/>
                                        <p:tgtEl>
                                          <p:spTgt spid="59">
                                            <p:txEl>
                                              <p:pRg end="3" st="3"/>
                                            </p:txEl>
                                          </p:spTgt>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0"/>
                                  </p:stCondLst>
                                  <p:childTnLst>
                                    <p:set>
                                      <p:cBhvr>
                                        <p:cTn dur="1" fill="hold">
                                          <p:stCondLst>
                                            <p:cond delay="0"/>
                                          </p:stCondLst>
                                        </p:cTn>
                                        <p:tgtEl>
                                          <p:spTgt spid="59">
                                            <p:txEl>
                                              <p:pRg end="4" st="4"/>
                                            </p:txEl>
                                          </p:spTgt>
                                        </p:tgtEl>
                                        <p:attrNameLst>
                                          <p:attrName>style.visibility</p:attrName>
                                        </p:attrNameLst>
                                      </p:cBhvr>
                                      <p:to>
                                        <p:strVal val="visible"/>
                                      </p:to>
                                    </p:set>
                                    <p:anim calcmode="lin" valueType="num">
                                      <p:cBhvr additive="base">
                                        <p:cTn dur="500"/>
                                        <p:tgtEl>
                                          <p:spTgt spid="59">
                                            <p:txEl>
                                              <p:pRg end="4" st="4"/>
                                            </p:txEl>
                                          </p:spTgt>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0"/>
                                  </p:stCondLst>
                                  <p:childTnLst>
                                    <p:set>
                                      <p:cBhvr>
                                        <p:cTn dur="1" fill="hold">
                                          <p:stCondLst>
                                            <p:cond delay="0"/>
                                          </p:stCondLst>
                                        </p:cTn>
                                        <p:tgtEl>
                                          <p:spTgt spid="59">
                                            <p:txEl>
                                              <p:pRg end="5" st="5"/>
                                            </p:txEl>
                                          </p:spTgt>
                                        </p:tgtEl>
                                        <p:attrNameLst>
                                          <p:attrName>style.visibility</p:attrName>
                                        </p:attrNameLst>
                                      </p:cBhvr>
                                      <p:to>
                                        <p:strVal val="visible"/>
                                      </p:to>
                                    </p:set>
                                    <p:anim calcmode="lin" valueType="num">
                                      <p:cBhvr additive="base">
                                        <p:cTn dur="500"/>
                                        <p:tgtEl>
                                          <p:spTgt spid="59">
                                            <p:txEl>
                                              <p:pRg end="5" st="5"/>
                                            </p:txEl>
                                          </p:spTgt>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0"/>
                                  </p:stCondLst>
                                  <p:childTnLst>
                                    <p:set>
                                      <p:cBhvr>
                                        <p:cTn dur="1" fill="hold">
                                          <p:stCondLst>
                                            <p:cond delay="0"/>
                                          </p:stCondLst>
                                        </p:cTn>
                                        <p:tgtEl>
                                          <p:spTgt spid="59">
                                            <p:txEl>
                                              <p:pRg end="6" st="6"/>
                                            </p:txEl>
                                          </p:spTgt>
                                        </p:tgtEl>
                                        <p:attrNameLst>
                                          <p:attrName>style.visibility</p:attrName>
                                        </p:attrNameLst>
                                      </p:cBhvr>
                                      <p:to>
                                        <p:strVal val="visible"/>
                                      </p:to>
                                    </p:set>
                                    <p:anim calcmode="lin" valueType="num">
                                      <p:cBhvr additive="base">
                                        <p:cTn dur="500"/>
                                        <p:tgtEl>
                                          <p:spTgt spid="59">
                                            <p:txEl>
                                              <p:pRg end="6" st="6"/>
                                            </p:txEl>
                                          </p:spTgt>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0"/>
                                  </p:stCondLst>
                                  <p:childTnLst>
                                    <p:set>
                                      <p:cBhvr>
                                        <p:cTn dur="1" fill="hold">
                                          <p:stCondLst>
                                            <p:cond delay="0"/>
                                          </p:stCondLst>
                                        </p:cTn>
                                        <p:tgtEl>
                                          <p:spTgt spid="59">
                                            <p:txEl>
                                              <p:pRg end="7" st="7"/>
                                            </p:txEl>
                                          </p:spTgt>
                                        </p:tgtEl>
                                        <p:attrNameLst>
                                          <p:attrName>style.visibility</p:attrName>
                                        </p:attrNameLst>
                                      </p:cBhvr>
                                      <p:to>
                                        <p:strVal val="visible"/>
                                      </p:to>
                                    </p:set>
                                    <p:anim calcmode="lin" valueType="num">
                                      <p:cBhvr additive="base">
                                        <p:cTn dur="500"/>
                                        <p:tgtEl>
                                          <p:spTgt spid="59">
                                            <p:txEl>
                                              <p:pRg end="7" st="7"/>
                                            </p:txEl>
                                          </p:spTgt>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0"/>
                                  </p:stCondLst>
                                  <p:childTnLst>
                                    <p:set>
                                      <p:cBhvr>
                                        <p:cTn dur="1" fill="hold">
                                          <p:stCondLst>
                                            <p:cond delay="0"/>
                                          </p:stCondLst>
                                        </p:cTn>
                                        <p:tgtEl>
                                          <p:spTgt spid="59">
                                            <p:txEl>
                                              <p:pRg end="8" st="8"/>
                                            </p:txEl>
                                          </p:spTgt>
                                        </p:tgtEl>
                                        <p:attrNameLst>
                                          <p:attrName>style.visibility</p:attrName>
                                        </p:attrNameLst>
                                      </p:cBhvr>
                                      <p:to>
                                        <p:strVal val="visible"/>
                                      </p:to>
                                    </p:set>
                                    <p:anim calcmode="lin" valueType="num">
                                      <p:cBhvr additive="base">
                                        <p:cTn dur="500"/>
                                        <p:tgtEl>
                                          <p:spTgt spid="59">
                                            <p:txEl>
                                              <p:pRg end="8" st="8"/>
                                            </p:txEl>
                                          </p:spTgt>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unkter med bild">
  <p:cSld name="Punkter med bild">
    <p:bg>
      <p:bgPr>
        <a:solidFill>
          <a:srgbClr val="FBE6D1"/>
        </a:solidFill>
      </p:bgPr>
    </p:bg>
    <p:spTree>
      <p:nvGrpSpPr>
        <p:cNvPr id="61" name="Shape 61"/>
        <p:cNvGrpSpPr/>
        <p:nvPr/>
      </p:nvGrpSpPr>
      <p:grpSpPr>
        <a:xfrm>
          <a:off x="0" y="0"/>
          <a:ext cx="0" cy="0"/>
          <a:chOff x="0" y="0"/>
          <a:chExt cx="0" cy="0"/>
        </a:xfrm>
      </p:grpSpPr>
      <p:sp>
        <p:nvSpPr>
          <p:cNvPr id="62" name="Google Shape;62;p23"/>
          <p:cNvSpPr/>
          <p:nvPr>
            <p:ph idx="2" type="pic"/>
          </p:nvPr>
        </p:nvSpPr>
        <p:spPr>
          <a:xfrm rot="332390">
            <a:off x="5265896" y="604763"/>
            <a:ext cx="2975910" cy="3837741"/>
          </a:xfrm>
          <a:prstGeom prst="rect">
            <a:avLst/>
          </a:prstGeom>
          <a:solidFill>
            <a:srgbClr val="D9D9D9"/>
          </a:solidFill>
          <a:ln cap="flat" cmpd="sng" w="88900">
            <a:solidFill>
              <a:schemeClr val="lt1"/>
            </a:solidFill>
            <a:prstDash val="solid"/>
            <a:miter lim="800000"/>
            <a:headEnd len="sm" w="sm" type="none"/>
            <a:tailEnd len="sm" w="sm" type="none"/>
          </a:ln>
          <a:effectLst>
            <a:outerShdw blurRad="50800" rotWithShape="0" algn="tl" dir="2700000" dist="38100">
              <a:srgbClr val="000000">
                <a:alpha val="42745"/>
              </a:srgbClr>
            </a:outerShdw>
          </a:effectLst>
        </p:spPr>
      </p:sp>
      <p:pic>
        <p:nvPicPr>
          <p:cNvPr id="63" name="Google Shape;63;p23"/>
          <p:cNvPicPr preferRelativeResize="0"/>
          <p:nvPr/>
        </p:nvPicPr>
        <p:blipFill rotWithShape="1">
          <a:blip r:embed="rId2">
            <a:alphaModFix/>
          </a:blip>
          <a:srcRect b="0" l="0" r="0" t="0"/>
          <a:stretch/>
        </p:blipFill>
        <p:spPr>
          <a:xfrm>
            <a:off x="8040028" y="4629462"/>
            <a:ext cx="930043" cy="406243"/>
          </a:xfrm>
          <a:prstGeom prst="rect">
            <a:avLst/>
          </a:prstGeom>
          <a:noFill/>
          <a:ln>
            <a:noFill/>
          </a:ln>
        </p:spPr>
      </p:pic>
      <p:sp>
        <p:nvSpPr>
          <p:cNvPr id="64" name="Google Shape;64;p23"/>
          <p:cNvSpPr txBox="1"/>
          <p:nvPr>
            <p:ph type="title"/>
          </p:nvPr>
        </p:nvSpPr>
        <p:spPr>
          <a:xfrm>
            <a:off x="439199" y="361179"/>
            <a:ext cx="4557674" cy="627354"/>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Clr>
                <a:schemeClr val="dk2"/>
              </a:buClr>
              <a:buSzPts val="3200"/>
              <a:buFont typeface="Impact"/>
              <a:buNone/>
              <a:defRPr b="0" sz="32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5" name="Google Shape;65;p23"/>
          <p:cNvSpPr txBox="1"/>
          <p:nvPr>
            <p:ph idx="1" type="body"/>
          </p:nvPr>
        </p:nvSpPr>
        <p:spPr>
          <a:xfrm>
            <a:off x="439199" y="1943206"/>
            <a:ext cx="4557674" cy="2764717"/>
          </a:xfrm>
          <a:prstGeom prst="rect">
            <a:avLst/>
          </a:prstGeom>
          <a:noFill/>
          <a:ln>
            <a:noFill/>
          </a:ln>
        </p:spPr>
        <p:txBody>
          <a:bodyPr anchorCtr="0" anchor="t" bIns="45700" lIns="91425" spcFirstLastPara="1" rIns="91425" wrap="square" tIns="45700">
            <a:noAutofit/>
          </a:bodyPr>
          <a:lstStyle>
            <a:lvl1pPr indent="-228600" lvl="0" marL="457200" algn="l">
              <a:lnSpc>
                <a:spcPct val="111111"/>
              </a:lnSpc>
              <a:spcBef>
                <a:spcPts val="360"/>
              </a:spcBef>
              <a:spcAft>
                <a:spcPts val="0"/>
              </a:spcAft>
              <a:buClr>
                <a:schemeClr val="dk1"/>
              </a:buClr>
              <a:buSzPts val="1800"/>
              <a:buNone/>
              <a:defRPr sz="1800">
                <a:solidFill>
                  <a:schemeClr val="dk1"/>
                </a:solidFill>
              </a:defRPr>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6" name="Google Shape;66;p23"/>
          <p:cNvSpPr txBox="1"/>
          <p:nvPr>
            <p:ph idx="3" type="body"/>
          </p:nvPr>
        </p:nvSpPr>
        <p:spPr>
          <a:xfrm>
            <a:off x="439161" y="988533"/>
            <a:ext cx="4557712" cy="365435"/>
          </a:xfrm>
          <a:prstGeom prst="rect">
            <a:avLst/>
          </a:prstGeom>
          <a:noFill/>
          <a:ln>
            <a:noFill/>
          </a:ln>
        </p:spPr>
        <p:txBody>
          <a:bodyPr anchorCtr="0" anchor="ctr" bIns="45700" lIns="91425" spcFirstLastPara="1" rIns="91425" wrap="square" tIns="45700">
            <a:noAutofit/>
          </a:bodyPr>
          <a:lstStyle>
            <a:lvl1pPr indent="-228600" lvl="0" marL="457200" algn="l">
              <a:spcBef>
                <a:spcPts val="400"/>
              </a:spcBef>
              <a:spcAft>
                <a:spcPts val="0"/>
              </a:spcAft>
              <a:buClr>
                <a:schemeClr val="dk1"/>
              </a:buClr>
              <a:buSzPts val="2000"/>
              <a:buNone/>
              <a:defRPr b="1" sz="2000">
                <a:solidFill>
                  <a:schemeClr val="dk1"/>
                </a:solidFill>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67" name="Google Shape;67;p23"/>
          <p:cNvSpPr txBox="1"/>
          <p:nvPr>
            <p:ph idx="4" type="body"/>
          </p:nvPr>
        </p:nvSpPr>
        <p:spPr>
          <a:xfrm>
            <a:off x="439161" y="1353968"/>
            <a:ext cx="4557712" cy="383707"/>
          </a:xfrm>
          <a:prstGeom prst="rect">
            <a:avLst/>
          </a:prstGeom>
          <a:noFill/>
          <a:ln>
            <a:noFill/>
          </a:ln>
        </p:spPr>
        <p:txBody>
          <a:bodyPr anchorCtr="0" anchor="ctr" bIns="45700" lIns="91425" spcFirstLastPara="1" rIns="91425" wrap="square" tIns="45700">
            <a:noAutofit/>
          </a:bodyPr>
          <a:lstStyle>
            <a:lvl1pPr indent="-228600" lvl="0" marL="457200" algn="l">
              <a:spcBef>
                <a:spcPts val="400"/>
              </a:spcBef>
              <a:spcAft>
                <a:spcPts val="0"/>
              </a:spcAft>
              <a:buClr>
                <a:schemeClr val="dk1"/>
              </a:buClr>
              <a:buSzPts val="2000"/>
              <a:buNone/>
              <a:defRPr b="1" sz="2000">
                <a:solidFill>
                  <a:schemeClr val="dk1"/>
                </a:solidFill>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1000"/>
                                  </p:stCondLst>
                                  <p:childTnLst>
                                    <p:set>
                                      <p:cBhvr>
                                        <p:cTn dur="1" fill="hold">
                                          <p:stCondLst>
                                            <p:cond delay="0"/>
                                          </p:stCondLst>
                                        </p:cTn>
                                        <p:tgtEl>
                                          <p:spTgt spid="6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11" Type="http://schemas.openxmlformats.org/officeDocument/2006/relationships/slideLayout" Target="../slideLayouts/slideLayout11.xml"/><Relationship Id="rId22" Type="http://schemas.openxmlformats.org/officeDocument/2006/relationships/slideLayout" Target="../slideLayouts/slideLayout22.xml"/><Relationship Id="rId10" Type="http://schemas.openxmlformats.org/officeDocument/2006/relationships/slideLayout" Target="../slideLayouts/slideLayout10.xml"/><Relationship Id="rId21" Type="http://schemas.openxmlformats.org/officeDocument/2006/relationships/slideLayout" Target="../slideLayouts/slideLayout21.xml"/><Relationship Id="rId13" Type="http://schemas.openxmlformats.org/officeDocument/2006/relationships/slideLayout" Target="../slideLayouts/slideLayout13.xml"/><Relationship Id="rId24" Type="http://schemas.openxmlformats.org/officeDocument/2006/relationships/theme" Target="../theme/theme2.xml"/><Relationship Id="rId12" Type="http://schemas.openxmlformats.org/officeDocument/2006/relationships/slideLayout" Target="../slideLayouts/slideLayout12.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BE6D1"/>
        </a:solidFill>
      </p:bgPr>
    </p:bg>
    <p:spTree>
      <p:nvGrpSpPr>
        <p:cNvPr id="9" name="Shape 9"/>
        <p:cNvGrpSpPr/>
        <p:nvPr/>
      </p:nvGrpSpPr>
      <p:grpSpPr>
        <a:xfrm>
          <a:off x="0" y="0"/>
          <a:ext cx="0" cy="0"/>
          <a:chOff x="0" y="0"/>
          <a:chExt cx="0" cy="0"/>
        </a:xfrm>
      </p:grpSpPr>
      <p:sp>
        <p:nvSpPr>
          <p:cNvPr id="10" name="Google Shape;10;p14"/>
          <p:cNvSpPr txBox="1"/>
          <p:nvPr>
            <p:ph type="title"/>
          </p:nvPr>
        </p:nvSpPr>
        <p:spPr>
          <a:xfrm>
            <a:off x="457200" y="490281"/>
            <a:ext cx="8229600" cy="85725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Clr>
                <a:schemeClr val="dk2"/>
              </a:buClr>
              <a:buSzPts val="5400"/>
              <a:buFont typeface="Impact"/>
              <a:buNone/>
              <a:defRPr b="0" i="0" sz="5400" u="none" cap="none" strike="noStrike">
                <a:solidFill>
                  <a:schemeClr val="dk2"/>
                </a:solidFill>
                <a:latin typeface="Impact"/>
                <a:ea typeface="Impact"/>
                <a:cs typeface="Impact"/>
                <a:sym typeface="Impac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4"/>
          <p:cNvSpPr txBox="1"/>
          <p:nvPr>
            <p:ph idx="1" type="body"/>
          </p:nvPr>
        </p:nvSpPr>
        <p:spPr>
          <a:xfrm>
            <a:off x="457200" y="1484455"/>
            <a:ext cx="8229600" cy="2922643"/>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56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indent="-381000" lvl="1" marL="9144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12" name="Google Shape;12;p14"/>
          <p:cNvSpPr txBox="1"/>
          <p:nvPr>
            <p:ph idx="10" type="dt"/>
          </p:nvPr>
        </p:nvSpPr>
        <p:spPr>
          <a:xfrm>
            <a:off x="1158792" y="4828657"/>
            <a:ext cx="848292" cy="212609"/>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900" u="none" cap="none" strike="noStrike">
                <a:solidFill>
                  <a:srgbClr val="989898"/>
                </a:solidFill>
                <a:latin typeface="Libre Franklin Medium"/>
                <a:ea typeface="Libre Franklin Medium"/>
                <a:cs typeface="Libre Franklin Medium"/>
                <a:sym typeface="Libre Franklin Medium"/>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3" name="Google Shape;13;p14"/>
          <p:cNvSpPr txBox="1"/>
          <p:nvPr>
            <p:ph idx="11" type="ftr"/>
          </p:nvPr>
        </p:nvSpPr>
        <p:spPr>
          <a:xfrm>
            <a:off x="2102896" y="4828657"/>
            <a:ext cx="2895600" cy="210494"/>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900" u="none" cap="none" strike="noStrike">
                <a:solidFill>
                  <a:srgbClr val="989898"/>
                </a:solidFill>
                <a:latin typeface="Libre Franklin Medium"/>
                <a:ea typeface="Libre Franklin Medium"/>
                <a:cs typeface="Libre Franklin Medium"/>
                <a:sym typeface="Libre Franklin Medium"/>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4" name="Google Shape;14;p14"/>
          <p:cNvSpPr txBox="1"/>
          <p:nvPr>
            <p:ph idx="12" type="sldNum"/>
          </p:nvPr>
        </p:nvSpPr>
        <p:spPr>
          <a:xfrm>
            <a:off x="150069" y="4828656"/>
            <a:ext cx="897878" cy="198465"/>
          </a:xfrm>
          <a:prstGeom prst="rect">
            <a:avLst/>
          </a:prstGeom>
          <a:noFill/>
          <a:ln>
            <a:noFill/>
          </a:ln>
        </p:spPr>
        <p:txBody>
          <a:bodyPr anchorCtr="0" anchor="ctr" bIns="45700" lIns="91425" spcFirstLastPara="1" rIns="91425" wrap="square" tIns="45700">
            <a:noAutofit/>
          </a:bodyPr>
          <a:lstStyle>
            <a:lvl1pPr indent="0" lvl="0" marL="0" marR="0" rtl="0" algn="l">
              <a:spcBef>
                <a:spcPts val="0"/>
              </a:spcBef>
              <a:buNone/>
              <a:defRPr b="0" i="0" sz="900" u="none" cap="none" strike="noStrike">
                <a:solidFill>
                  <a:srgbClr val="989898"/>
                </a:solidFill>
                <a:latin typeface="Libre Franklin Medium"/>
                <a:ea typeface="Libre Franklin Medium"/>
                <a:cs typeface="Libre Franklin Medium"/>
                <a:sym typeface="Libre Franklin Medium"/>
              </a:defRPr>
            </a:lvl1pPr>
            <a:lvl2pPr indent="0" lvl="1" marL="0" marR="0" rtl="0" algn="l">
              <a:spcBef>
                <a:spcPts val="0"/>
              </a:spcBef>
              <a:buNone/>
              <a:defRPr b="0" i="0" sz="900" u="none" cap="none" strike="noStrike">
                <a:solidFill>
                  <a:srgbClr val="989898"/>
                </a:solidFill>
                <a:latin typeface="Libre Franklin Medium"/>
                <a:ea typeface="Libre Franklin Medium"/>
                <a:cs typeface="Libre Franklin Medium"/>
                <a:sym typeface="Libre Franklin Medium"/>
              </a:defRPr>
            </a:lvl2pPr>
            <a:lvl3pPr indent="0" lvl="2" marL="0" marR="0" rtl="0" algn="l">
              <a:spcBef>
                <a:spcPts val="0"/>
              </a:spcBef>
              <a:buNone/>
              <a:defRPr b="0" i="0" sz="900" u="none" cap="none" strike="noStrike">
                <a:solidFill>
                  <a:srgbClr val="989898"/>
                </a:solidFill>
                <a:latin typeface="Libre Franklin Medium"/>
                <a:ea typeface="Libre Franklin Medium"/>
                <a:cs typeface="Libre Franklin Medium"/>
                <a:sym typeface="Libre Franklin Medium"/>
              </a:defRPr>
            </a:lvl3pPr>
            <a:lvl4pPr indent="0" lvl="3" marL="0" marR="0" rtl="0" algn="l">
              <a:spcBef>
                <a:spcPts val="0"/>
              </a:spcBef>
              <a:buNone/>
              <a:defRPr b="0" i="0" sz="900" u="none" cap="none" strike="noStrike">
                <a:solidFill>
                  <a:srgbClr val="989898"/>
                </a:solidFill>
                <a:latin typeface="Libre Franklin Medium"/>
                <a:ea typeface="Libre Franklin Medium"/>
                <a:cs typeface="Libre Franklin Medium"/>
                <a:sym typeface="Libre Franklin Medium"/>
              </a:defRPr>
            </a:lvl4pPr>
            <a:lvl5pPr indent="0" lvl="4" marL="0" marR="0" rtl="0" algn="l">
              <a:spcBef>
                <a:spcPts val="0"/>
              </a:spcBef>
              <a:buNone/>
              <a:defRPr b="0" i="0" sz="900" u="none" cap="none" strike="noStrike">
                <a:solidFill>
                  <a:srgbClr val="989898"/>
                </a:solidFill>
                <a:latin typeface="Libre Franklin Medium"/>
                <a:ea typeface="Libre Franklin Medium"/>
                <a:cs typeface="Libre Franklin Medium"/>
                <a:sym typeface="Libre Franklin Medium"/>
              </a:defRPr>
            </a:lvl5pPr>
            <a:lvl6pPr indent="0" lvl="5" marL="0" marR="0" rtl="0" algn="l">
              <a:spcBef>
                <a:spcPts val="0"/>
              </a:spcBef>
              <a:buNone/>
              <a:defRPr b="0" i="0" sz="900" u="none" cap="none" strike="noStrike">
                <a:solidFill>
                  <a:srgbClr val="989898"/>
                </a:solidFill>
                <a:latin typeface="Libre Franklin Medium"/>
                <a:ea typeface="Libre Franklin Medium"/>
                <a:cs typeface="Libre Franklin Medium"/>
                <a:sym typeface="Libre Franklin Medium"/>
              </a:defRPr>
            </a:lvl6pPr>
            <a:lvl7pPr indent="0" lvl="6" marL="0" marR="0" rtl="0" algn="l">
              <a:spcBef>
                <a:spcPts val="0"/>
              </a:spcBef>
              <a:buNone/>
              <a:defRPr b="0" i="0" sz="900" u="none" cap="none" strike="noStrike">
                <a:solidFill>
                  <a:srgbClr val="989898"/>
                </a:solidFill>
                <a:latin typeface="Libre Franklin Medium"/>
                <a:ea typeface="Libre Franklin Medium"/>
                <a:cs typeface="Libre Franklin Medium"/>
                <a:sym typeface="Libre Franklin Medium"/>
              </a:defRPr>
            </a:lvl7pPr>
            <a:lvl8pPr indent="0" lvl="7" marL="0" marR="0" rtl="0" algn="l">
              <a:spcBef>
                <a:spcPts val="0"/>
              </a:spcBef>
              <a:buNone/>
              <a:defRPr b="0" i="0" sz="900" u="none" cap="none" strike="noStrike">
                <a:solidFill>
                  <a:srgbClr val="989898"/>
                </a:solidFill>
                <a:latin typeface="Libre Franklin Medium"/>
                <a:ea typeface="Libre Franklin Medium"/>
                <a:cs typeface="Libre Franklin Medium"/>
                <a:sym typeface="Libre Franklin Medium"/>
              </a:defRPr>
            </a:lvl8pPr>
            <a:lvl9pPr indent="0" lvl="8" marL="0" marR="0" rtl="0" algn="l">
              <a:spcBef>
                <a:spcPts val="0"/>
              </a:spcBef>
              <a:buNone/>
              <a:defRPr b="0" i="0" sz="900" u="none" cap="none" strike="noStrike">
                <a:solidFill>
                  <a:srgbClr val="989898"/>
                </a:solidFill>
                <a:latin typeface="Libre Franklin Medium"/>
                <a:ea typeface="Libre Franklin Medium"/>
                <a:cs typeface="Libre Franklin Medium"/>
                <a:sym typeface="Libre Franklin Medium"/>
              </a:defRPr>
            </a:lvl9pPr>
          </a:lstStyle>
          <a:p>
            <a:pPr indent="0" lvl="0" marL="0" rtl="0" algn="l">
              <a:spcBef>
                <a:spcPts val="0"/>
              </a:spcBef>
              <a:spcAft>
                <a:spcPts val="0"/>
              </a:spcAft>
              <a:buNone/>
            </a:pPr>
            <a:fld id="{00000000-1234-1234-1234-123412341234}" type="slidenum">
              <a:rPr lang="sv-SE"/>
              <a:t>‹#›</a:t>
            </a:fld>
            <a:endParaRPr/>
          </a:p>
        </p:txBody>
      </p:sp>
      <p:sp>
        <p:nvSpPr>
          <p:cNvPr id="15" name="Google Shape;15;p14"/>
          <p:cNvSpPr txBox="1"/>
          <p:nvPr/>
        </p:nvSpPr>
        <p:spPr>
          <a:xfrm>
            <a:off x="174396" y="117835"/>
            <a:ext cx="0" cy="0"/>
          </a:xfrm>
          <a:prstGeom prst="rect">
            <a:avLst/>
          </a:prstGeom>
          <a:noFill/>
          <a:ln>
            <a:noFill/>
          </a:ln>
        </p:spPr>
        <p:txBody>
          <a:bodyPr anchorCtr="0" anchor="b" bIns="45700" lIns="91425" spcFirstLastPara="1" rIns="91425" wrap="square" tIns="45700">
            <a:normAutofit fontScale="25000" lnSpcReduction="20000"/>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6" name="Google Shape;16;p14"/>
          <p:cNvSpPr txBox="1"/>
          <p:nvPr/>
        </p:nvSpPr>
        <p:spPr>
          <a:xfrm>
            <a:off x="4683512" y="44605"/>
            <a:ext cx="0" cy="0"/>
          </a:xfrm>
          <a:prstGeom prst="rect">
            <a:avLst/>
          </a:prstGeom>
          <a:noFill/>
          <a:ln>
            <a:noFill/>
          </a:ln>
        </p:spPr>
        <p:txBody>
          <a:bodyPr anchorCtr="0" anchor="b" bIns="45700" lIns="91425" spcFirstLastPara="1" rIns="91425" wrap="square" tIns="45700">
            <a:normAutofit fontScale="25000" lnSpcReduction="20000"/>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chart" Target="../charts/char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hyperlink" Target="http://www.byggcheferna.se/" TargetMode="External"/><Relationship Id="rId4" Type="http://schemas.openxmlformats.org/officeDocument/2006/relationships/hyperlink" Target="https://byggcheferna.se/app/uploads/2023/02/Machoindex2023.pdf" TargetMode="External"/><Relationship Id="rId5" Type="http://schemas.openxmlformats.org/officeDocument/2006/relationships/hyperlink" Target="http://www.stoppamachokulturen.nu/" TargetMode="External"/><Relationship Id="rId6" Type="http://schemas.openxmlformats.org/officeDocument/2006/relationships/hyperlink" Target="mailto:byggcheferna@ledarna.se"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1"/>
          <p:cNvSpPr txBox="1"/>
          <p:nvPr>
            <p:ph type="title"/>
          </p:nvPr>
        </p:nvSpPr>
        <p:spPr>
          <a:xfrm>
            <a:off x="1117807" y="1715332"/>
            <a:ext cx="7537036" cy="1363484"/>
          </a:xfrm>
          <a:prstGeom prst="rect">
            <a:avLst/>
          </a:prstGeom>
          <a:noFill/>
          <a:ln>
            <a:noFill/>
          </a:ln>
        </p:spPr>
        <p:txBody>
          <a:bodyPr anchorCtr="0" anchor="b" bIns="45700" lIns="91425" spcFirstLastPara="1" rIns="91425" wrap="square" tIns="45700">
            <a:noAutofit/>
          </a:bodyPr>
          <a:lstStyle/>
          <a:p>
            <a:pPr indent="0" lvl="0" marL="0" rtl="0" algn="ctr">
              <a:spcBef>
                <a:spcPts val="0"/>
              </a:spcBef>
              <a:spcAft>
                <a:spcPts val="0"/>
              </a:spcAft>
              <a:buClr>
                <a:schemeClr val="lt1"/>
              </a:buClr>
              <a:buSzPts val="6000"/>
              <a:buFont typeface="Impact"/>
              <a:buNone/>
            </a:pPr>
            <a:br>
              <a:rPr lang="sv-SE"/>
            </a:br>
            <a:br>
              <a:rPr lang="sv-SE"/>
            </a:br>
            <a:r>
              <a:rPr lang="sv-SE"/>
              <a:t>BYGGCHEFERNAS MACHOINDEX</a:t>
            </a:r>
            <a:endParaRPr/>
          </a:p>
        </p:txBody>
      </p:sp>
      <p:sp>
        <p:nvSpPr>
          <p:cNvPr id="146" name="Google Shape;146;p1"/>
          <p:cNvSpPr txBox="1"/>
          <p:nvPr>
            <p:ph idx="1" type="body"/>
          </p:nvPr>
        </p:nvSpPr>
        <p:spPr>
          <a:xfrm>
            <a:off x="2089093" y="3428168"/>
            <a:ext cx="6391658" cy="1187165"/>
          </a:xfrm>
          <a:prstGeom prst="rect">
            <a:avLst/>
          </a:prstGeom>
          <a:noFill/>
          <a:ln>
            <a:noFill/>
          </a:ln>
        </p:spPr>
        <p:txBody>
          <a:bodyPr anchorCtr="0" anchor="t" bIns="45700" lIns="91425" spcFirstLastPara="1" rIns="91425" wrap="square" tIns="45700">
            <a:noAutofit/>
          </a:bodyPr>
          <a:lstStyle/>
          <a:p>
            <a:pPr indent="0" lvl="0" marL="0" rtl="0" algn="ctr">
              <a:lnSpc>
                <a:spcPct val="120000"/>
              </a:lnSpc>
              <a:spcBef>
                <a:spcPts val="0"/>
              </a:spcBef>
              <a:spcAft>
                <a:spcPts val="0"/>
              </a:spcAft>
              <a:buClr>
                <a:schemeClr val="dk1"/>
              </a:buClr>
              <a:buSzPts val="2000"/>
              <a:buNone/>
            </a:pPr>
            <a:r>
              <a:rPr lang="sv-SE" sz="2000"/>
              <a:t>Instruktion för att genomföra och </a:t>
            </a:r>
            <a:endParaRPr/>
          </a:p>
          <a:p>
            <a:pPr indent="0" lvl="0" marL="0" rtl="0" algn="ctr">
              <a:lnSpc>
                <a:spcPct val="120000"/>
              </a:lnSpc>
              <a:spcBef>
                <a:spcPts val="400"/>
              </a:spcBef>
              <a:spcAft>
                <a:spcPts val="0"/>
              </a:spcAft>
              <a:buClr>
                <a:schemeClr val="dk1"/>
              </a:buClr>
              <a:buSzPts val="2000"/>
              <a:buNone/>
            </a:pPr>
            <a:r>
              <a:rPr lang="sv-SE" sz="2000"/>
              <a:t>räkna fram ett machoindex</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10"/>
          <p:cNvSpPr txBox="1"/>
          <p:nvPr>
            <p:ph type="title"/>
          </p:nvPr>
        </p:nvSpPr>
        <p:spPr>
          <a:xfrm>
            <a:off x="574098" y="352327"/>
            <a:ext cx="7992630" cy="800485"/>
          </a:xfrm>
          <a:prstGeom prst="rect">
            <a:avLst/>
          </a:prstGeom>
          <a:noFill/>
          <a:ln>
            <a:noFill/>
          </a:ln>
        </p:spPr>
        <p:txBody>
          <a:bodyPr anchorCtr="0" anchor="b" bIns="45700" lIns="91425" spcFirstLastPara="1" rIns="91425" wrap="square" tIns="45700">
            <a:noAutofit/>
          </a:bodyPr>
          <a:lstStyle/>
          <a:p>
            <a:pPr indent="0" lvl="0" marL="0" rtl="0" algn="ctr">
              <a:spcBef>
                <a:spcPts val="0"/>
              </a:spcBef>
              <a:spcAft>
                <a:spcPts val="0"/>
              </a:spcAft>
              <a:buClr>
                <a:schemeClr val="lt2"/>
              </a:buClr>
              <a:buSzPts val="4800"/>
              <a:buFont typeface="Impact"/>
              <a:buNone/>
            </a:pPr>
            <a:r>
              <a:rPr lang="sv-SE"/>
              <a:t>MACHOINDEX 2023</a:t>
            </a:r>
            <a:endParaRPr/>
          </a:p>
        </p:txBody>
      </p:sp>
      <p:sp>
        <p:nvSpPr>
          <p:cNvPr id="212" name="Google Shape;212;p10"/>
          <p:cNvSpPr txBox="1"/>
          <p:nvPr>
            <p:ph idx="1" type="body"/>
          </p:nvPr>
        </p:nvSpPr>
        <p:spPr>
          <a:xfrm>
            <a:off x="574098" y="1470454"/>
            <a:ext cx="7992630" cy="3030997"/>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800"/>
              <a:buNone/>
            </a:pPr>
            <a:r>
              <a:rPr lang="sv-SE" sz="1800"/>
              <a:t>Alla chefer (1880 individer)						49 %</a:t>
            </a:r>
            <a:endParaRPr/>
          </a:p>
          <a:p>
            <a:pPr indent="0" lvl="0" marL="0" rtl="0" algn="l">
              <a:spcBef>
                <a:spcPts val="360"/>
              </a:spcBef>
              <a:spcAft>
                <a:spcPts val="0"/>
              </a:spcAft>
              <a:buClr>
                <a:schemeClr val="dk1"/>
              </a:buClr>
              <a:buSzPts val="1800"/>
              <a:buNone/>
            </a:pPr>
            <a:r>
              <a:rPr lang="sv-SE" sz="1800"/>
              <a:t>Kvinnliga chefer (198 individer					55 %</a:t>
            </a:r>
            <a:endParaRPr/>
          </a:p>
          <a:p>
            <a:pPr indent="0" lvl="0" marL="0" rtl="0" algn="l">
              <a:spcBef>
                <a:spcPts val="360"/>
              </a:spcBef>
              <a:spcAft>
                <a:spcPts val="0"/>
              </a:spcAft>
              <a:buClr>
                <a:schemeClr val="dk1"/>
              </a:buClr>
              <a:buSzPts val="1800"/>
              <a:buNone/>
            </a:pPr>
            <a:r>
              <a:rPr lang="sv-SE" sz="1800"/>
              <a:t>Chefer 18 – 39 år (219 individer)				56 %</a:t>
            </a:r>
            <a:endParaRPr/>
          </a:p>
          <a:p>
            <a:pPr indent="0" lvl="0" marL="0" rtl="0" algn="l">
              <a:spcBef>
                <a:spcPts val="360"/>
              </a:spcBef>
              <a:spcAft>
                <a:spcPts val="0"/>
              </a:spcAft>
              <a:buClr>
                <a:schemeClr val="dk1"/>
              </a:buClr>
              <a:buSzPts val="1800"/>
              <a:buNone/>
            </a:pPr>
            <a:r>
              <a:rPr lang="sv-SE" sz="1800"/>
              <a:t>Chefer +60 år (319 individer)					43 %</a:t>
            </a:r>
            <a:endParaRPr/>
          </a:p>
          <a:p>
            <a:pPr indent="0" lvl="0" marL="0" rtl="0" algn="l">
              <a:spcBef>
                <a:spcPts val="360"/>
              </a:spcBef>
              <a:spcAft>
                <a:spcPts val="0"/>
              </a:spcAft>
              <a:buClr>
                <a:schemeClr val="dk1"/>
              </a:buClr>
              <a:buSzPts val="1800"/>
              <a:buNone/>
            </a:pPr>
            <a:r>
              <a:rPr lang="sv-SE" sz="1800"/>
              <a:t>Chefer i bygg och anläggning (1390 individer)	51 %</a:t>
            </a:r>
            <a:endParaRPr/>
          </a:p>
          <a:p>
            <a:pPr indent="0" lvl="0" marL="0" rtl="0" algn="l">
              <a:spcBef>
                <a:spcPts val="360"/>
              </a:spcBef>
              <a:spcAft>
                <a:spcPts val="0"/>
              </a:spcAft>
              <a:buClr>
                <a:schemeClr val="dk1"/>
              </a:buClr>
              <a:buSzPts val="1800"/>
              <a:buNone/>
            </a:pPr>
            <a:r>
              <a:rPr lang="sv-SE" sz="1800"/>
              <a:t>Chefer i installationsbranschen (174 individer)	53 %</a:t>
            </a:r>
            <a:endParaRPr/>
          </a:p>
          <a:p>
            <a:pPr indent="0" lvl="0" marL="0" rtl="0" algn="l">
              <a:spcBef>
                <a:spcPts val="360"/>
              </a:spcBef>
              <a:spcAft>
                <a:spcPts val="0"/>
              </a:spcAft>
              <a:buClr>
                <a:schemeClr val="dk1"/>
              </a:buClr>
              <a:buSzPts val="1800"/>
              <a:buNone/>
            </a:pPr>
            <a:r>
              <a:rPr lang="sv-SE" sz="1800"/>
              <a:t>Chefer i fastighetsbranschen (206 individer)		43 %</a:t>
            </a:r>
            <a:endParaRPr/>
          </a:p>
          <a:p>
            <a:pPr indent="0" lvl="0" marL="0" rtl="0" algn="l">
              <a:spcBef>
                <a:spcPts val="360"/>
              </a:spcBef>
              <a:spcAft>
                <a:spcPts val="0"/>
              </a:spcAft>
              <a:buClr>
                <a:schemeClr val="dk1"/>
              </a:buClr>
              <a:buSzPts val="1800"/>
              <a:buNone/>
            </a:pPr>
            <a:r>
              <a:rPr lang="sv-SE" sz="1800"/>
              <a:t>Chefer i tekniska konsultföretag (91 individer)	40 %</a:t>
            </a:r>
            <a:endParaRPr/>
          </a:p>
          <a:p>
            <a:pPr indent="0" lvl="0" marL="0" rtl="0" algn="l">
              <a:spcBef>
                <a:spcPts val="560"/>
              </a:spcBef>
              <a:spcAft>
                <a:spcPts val="0"/>
              </a:spcAft>
              <a:buClr>
                <a:schemeClr val="dk1"/>
              </a:buClr>
              <a:buSzPts val="2800"/>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p11"/>
          <p:cNvSpPr txBox="1"/>
          <p:nvPr>
            <p:ph type="title"/>
          </p:nvPr>
        </p:nvSpPr>
        <p:spPr>
          <a:xfrm>
            <a:off x="674898" y="813127"/>
            <a:ext cx="7992630" cy="800485"/>
          </a:xfrm>
          <a:prstGeom prst="rect">
            <a:avLst/>
          </a:prstGeom>
          <a:noFill/>
          <a:ln>
            <a:noFill/>
          </a:ln>
        </p:spPr>
        <p:txBody>
          <a:bodyPr anchorCtr="0" anchor="b" bIns="45700" lIns="91425" spcFirstLastPara="1" rIns="91425" wrap="square" tIns="45700">
            <a:noAutofit/>
          </a:bodyPr>
          <a:lstStyle/>
          <a:p>
            <a:pPr indent="0" lvl="0" marL="0" rtl="0" algn="ctr">
              <a:spcBef>
                <a:spcPts val="0"/>
              </a:spcBef>
              <a:spcAft>
                <a:spcPts val="0"/>
              </a:spcAft>
              <a:buClr>
                <a:schemeClr val="lt2"/>
              </a:buClr>
              <a:buSzPts val="4800"/>
              <a:buFont typeface="Impact"/>
              <a:buNone/>
            </a:pPr>
            <a:r>
              <a:rPr lang="sv-SE"/>
              <a:t>UTTRYCK FÖR MACHOKULTUR</a:t>
            </a:r>
            <a:br>
              <a:rPr lang="sv-SE"/>
            </a:br>
            <a:r>
              <a:rPr lang="sv-SE"/>
              <a:t>ARBETSLIVET I STORT 2020</a:t>
            </a:r>
            <a:endParaRPr/>
          </a:p>
        </p:txBody>
      </p:sp>
      <p:sp>
        <p:nvSpPr>
          <p:cNvPr id="218" name="Google Shape;218;p11"/>
          <p:cNvSpPr txBox="1"/>
          <p:nvPr/>
        </p:nvSpPr>
        <p:spPr>
          <a:xfrm>
            <a:off x="372498" y="4406132"/>
            <a:ext cx="7569102" cy="665841"/>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None/>
            </a:pPr>
            <a:r>
              <a:rPr lang="sv-SE" sz="1400">
                <a:solidFill>
                  <a:schemeClr val="dk1"/>
                </a:solidFill>
                <a:latin typeface="Arial"/>
                <a:ea typeface="Arial"/>
                <a:cs typeface="Arial"/>
                <a:sym typeface="Arial"/>
              </a:rPr>
              <a:t>Stapeldiagrammet visar hur chefer och medarbetare i arbetslivet i stort angivit att de olika uttrycken för machokultur överensstämmer i olika grader med kulturen på deras arbetsplats. </a:t>
            </a:r>
            <a:endParaRPr/>
          </a:p>
        </p:txBody>
      </p:sp>
      <p:graphicFrame>
        <p:nvGraphicFramePr>
          <p:cNvPr id="219" name="Google Shape;219;p11"/>
          <p:cNvGraphicFramePr/>
          <p:nvPr/>
        </p:nvGraphicFramePr>
        <p:xfrm>
          <a:off x="476472" y="1613612"/>
          <a:ext cx="6460302" cy="2961396"/>
        </p:xfrm>
        <a:graphic>
          <a:graphicData uri="http://schemas.openxmlformats.org/drawingml/2006/chart">
            <c:chart r:id="rId3"/>
          </a:graphicData>
        </a:graphic>
      </p:graphicFrame>
      <p:sp>
        <p:nvSpPr>
          <p:cNvPr id="220" name="Google Shape;220;p11"/>
          <p:cNvSpPr txBox="1"/>
          <p:nvPr/>
        </p:nvSpPr>
        <p:spPr>
          <a:xfrm>
            <a:off x="6429465" y="2899624"/>
            <a:ext cx="2462535" cy="919679"/>
          </a:xfrm>
          <a:prstGeom prst="rect">
            <a:avLst/>
          </a:prstGeom>
          <a:noFill/>
          <a:ln>
            <a:noFill/>
          </a:ln>
        </p:spPr>
        <p:txBody>
          <a:bodyPr anchorCtr="0" anchor="b" bIns="45700" lIns="91425" spcFirstLastPara="1" rIns="91425" wrap="square" tIns="45700">
            <a:noAutofit/>
          </a:bodyPr>
          <a:lstStyle/>
          <a:p>
            <a:pPr indent="-342900" lvl="0" marL="342900" marR="0" rtl="0" algn="l">
              <a:spcBef>
                <a:spcPts val="0"/>
              </a:spcBef>
              <a:spcAft>
                <a:spcPts val="0"/>
              </a:spcAft>
              <a:buClr>
                <a:schemeClr val="dk1"/>
              </a:buClr>
              <a:buSzPts val="1400"/>
              <a:buFont typeface="Arial"/>
              <a:buChar char="•"/>
            </a:pPr>
            <a:r>
              <a:rPr lang="sv-SE" sz="1400">
                <a:solidFill>
                  <a:schemeClr val="dk1"/>
                </a:solidFill>
                <a:latin typeface="Arial"/>
                <a:ea typeface="Arial"/>
                <a:cs typeface="Arial"/>
                <a:sym typeface="Arial"/>
              </a:rPr>
              <a:t>Novus-undersökning bland yrkesverksamma i Sverige </a:t>
            </a:r>
            <a:endParaRPr/>
          </a:p>
          <a:p>
            <a:pPr indent="-342900" lvl="0" marL="342900" marR="0" rtl="0" algn="l">
              <a:spcBef>
                <a:spcPts val="0"/>
              </a:spcBef>
              <a:spcAft>
                <a:spcPts val="0"/>
              </a:spcAft>
              <a:buClr>
                <a:schemeClr val="dk1"/>
              </a:buClr>
              <a:buSzPts val="1400"/>
              <a:buFont typeface="Arial"/>
              <a:buChar char="•"/>
            </a:pPr>
            <a:r>
              <a:rPr lang="sv-SE" sz="1400">
                <a:solidFill>
                  <a:schemeClr val="dk1"/>
                </a:solidFill>
                <a:latin typeface="Arial"/>
                <a:ea typeface="Arial"/>
                <a:cs typeface="Arial"/>
                <a:sym typeface="Arial"/>
              </a:rPr>
              <a:t>Fältperiod  augusti 2020</a:t>
            </a:r>
            <a:endParaRPr/>
          </a:p>
          <a:p>
            <a:pPr indent="-342900" lvl="0" marL="342900" marR="0" rtl="0" algn="l">
              <a:spcBef>
                <a:spcPts val="0"/>
              </a:spcBef>
              <a:spcAft>
                <a:spcPts val="0"/>
              </a:spcAft>
              <a:buClr>
                <a:schemeClr val="dk1"/>
              </a:buClr>
              <a:buSzPts val="1400"/>
              <a:buFont typeface="Arial"/>
              <a:buChar char="•"/>
            </a:pPr>
            <a:r>
              <a:rPr lang="sv-SE" sz="1400">
                <a:solidFill>
                  <a:schemeClr val="dk1"/>
                </a:solidFill>
                <a:latin typeface="Arial"/>
                <a:ea typeface="Arial"/>
                <a:cs typeface="Arial"/>
                <a:sym typeface="Arial"/>
              </a:rPr>
              <a:t>543 intervjuer </a:t>
            </a:r>
            <a:endParaRPr/>
          </a:p>
          <a:p>
            <a:pPr indent="-342900" lvl="0" marL="342900" marR="0" rtl="0" algn="l">
              <a:spcBef>
                <a:spcPts val="0"/>
              </a:spcBef>
              <a:spcAft>
                <a:spcPts val="0"/>
              </a:spcAft>
              <a:buClr>
                <a:schemeClr val="dk1"/>
              </a:buClr>
              <a:buSzPts val="1400"/>
              <a:buFont typeface="Arial"/>
              <a:buChar char="•"/>
            </a:pPr>
            <a:r>
              <a:rPr lang="sv-SE" sz="1400">
                <a:solidFill>
                  <a:schemeClr val="dk1"/>
                </a:solidFill>
                <a:latin typeface="Arial"/>
                <a:ea typeface="Arial"/>
                <a:cs typeface="Arial"/>
                <a:sym typeface="Arial"/>
              </a:rPr>
              <a:t>65 % svarsfrekvens</a:t>
            </a:r>
            <a:endParaRPr/>
          </a:p>
          <a:p>
            <a:pPr indent="-342900" lvl="0" marL="342900" marR="0" rtl="0" algn="l">
              <a:spcBef>
                <a:spcPts val="0"/>
              </a:spcBef>
              <a:spcAft>
                <a:spcPts val="0"/>
              </a:spcAft>
              <a:buClr>
                <a:schemeClr val="dk1"/>
              </a:buClr>
              <a:buSzPts val="1400"/>
              <a:buFont typeface="Arial"/>
              <a:buChar char="•"/>
            </a:pPr>
            <a:r>
              <a:rPr lang="sv-SE" sz="1400">
                <a:solidFill>
                  <a:schemeClr val="dk1"/>
                </a:solidFill>
                <a:latin typeface="Arial"/>
                <a:ea typeface="Arial"/>
                <a:cs typeface="Arial"/>
                <a:sym typeface="Arial"/>
              </a:rPr>
              <a:t>Chefer och medarbetare (yrkesarbetare och tjänstemän)</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p12"/>
          <p:cNvSpPr txBox="1"/>
          <p:nvPr>
            <p:ph type="title"/>
          </p:nvPr>
        </p:nvSpPr>
        <p:spPr>
          <a:xfrm>
            <a:off x="574098" y="352327"/>
            <a:ext cx="7992630" cy="800485"/>
          </a:xfrm>
          <a:prstGeom prst="rect">
            <a:avLst/>
          </a:prstGeom>
          <a:noFill/>
          <a:ln>
            <a:noFill/>
          </a:ln>
        </p:spPr>
        <p:txBody>
          <a:bodyPr anchorCtr="0" anchor="b" bIns="45700" lIns="91425" spcFirstLastPara="1" rIns="91425" wrap="square" tIns="45700">
            <a:noAutofit/>
          </a:bodyPr>
          <a:lstStyle/>
          <a:p>
            <a:pPr indent="0" lvl="0" marL="0" rtl="0" algn="ctr">
              <a:spcBef>
                <a:spcPts val="0"/>
              </a:spcBef>
              <a:spcAft>
                <a:spcPts val="0"/>
              </a:spcAft>
              <a:buClr>
                <a:schemeClr val="lt2"/>
              </a:buClr>
              <a:buSzPts val="4800"/>
              <a:buFont typeface="Impact"/>
              <a:buNone/>
            </a:pPr>
            <a:r>
              <a:rPr lang="sv-SE"/>
              <a:t>MER INFORMATION</a:t>
            </a:r>
            <a:endParaRPr/>
          </a:p>
        </p:txBody>
      </p:sp>
      <p:sp>
        <p:nvSpPr>
          <p:cNvPr id="226" name="Google Shape;226;p12"/>
          <p:cNvSpPr txBox="1"/>
          <p:nvPr>
            <p:ph idx="1" type="body"/>
          </p:nvPr>
        </p:nvSpPr>
        <p:spPr>
          <a:xfrm>
            <a:off x="574098" y="1980000"/>
            <a:ext cx="7992630" cy="2521451"/>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2400"/>
              <a:buNone/>
            </a:pPr>
            <a:r>
              <a:rPr lang="sv-SE" sz="2400"/>
              <a:t>För mer information se </a:t>
            </a:r>
            <a:r>
              <a:rPr lang="sv-SE" sz="2400" u="sng">
                <a:solidFill>
                  <a:schemeClr val="hlink"/>
                </a:solidFill>
                <a:hlinkClick r:id="rId3"/>
              </a:rPr>
              <a:t>www.byggcheferna.se</a:t>
            </a:r>
            <a:r>
              <a:rPr lang="sv-SE" sz="2400"/>
              <a:t>, rapporten </a:t>
            </a:r>
            <a:r>
              <a:rPr lang="sv-SE" sz="2400" u="sng">
                <a:solidFill>
                  <a:schemeClr val="hlink"/>
                </a:solidFill>
                <a:hlinkClick r:id="rId4"/>
              </a:rPr>
              <a:t>Så mycket macho</a:t>
            </a:r>
            <a:r>
              <a:rPr lang="sv-SE" sz="2400"/>
              <a:t> och hitta verktyg och åtgärdsidéer på </a:t>
            </a:r>
            <a:r>
              <a:rPr lang="sv-SE" sz="2400" u="sng">
                <a:solidFill>
                  <a:schemeClr val="dk2"/>
                </a:solidFill>
                <a:hlinkClick r:id="rId5">
                  <a:extLst>
                    <a:ext uri="{A12FA001-AC4F-418D-AE19-62706E023703}">
                      <ahyp:hlinkClr val="tx"/>
                    </a:ext>
                  </a:extLst>
                </a:hlinkClick>
              </a:rPr>
              <a:t>www.stoppamachokulturen.nu</a:t>
            </a:r>
            <a:r>
              <a:rPr lang="sv-SE" sz="2400"/>
              <a:t>.  </a:t>
            </a:r>
            <a:endParaRPr/>
          </a:p>
          <a:p>
            <a:pPr indent="0" lvl="0" marL="0" rtl="0" algn="l">
              <a:spcBef>
                <a:spcPts val="480"/>
              </a:spcBef>
              <a:spcAft>
                <a:spcPts val="0"/>
              </a:spcAft>
              <a:buClr>
                <a:schemeClr val="dk1"/>
              </a:buClr>
              <a:buSzPts val="2400"/>
              <a:buNone/>
            </a:pPr>
            <a:r>
              <a:t/>
            </a:r>
            <a:endParaRPr sz="2400"/>
          </a:p>
          <a:p>
            <a:pPr indent="0" lvl="0" marL="0" rtl="0" algn="l">
              <a:spcBef>
                <a:spcPts val="480"/>
              </a:spcBef>
              <a:spcAft>
                <a:spcPts val="0"/>
              </a:spcAft>
              <a:buClr>
                <a:schemeClr val="dk1"/>
              </a:buClr>
              <a:buSzPts val="2400"/>
              <a:buNone/>
            </a:pPr>
            <a:r>
              <a:rPr lang="sv-SE" sz="2400"/>
              <a:t>Kontakt: </a:t>
            </a:r>
            <a:r>
              <a:rPr lang="sv-SE" sz="2400" u="sng">
                <a:solidFill>
                  <a:schemeClr val="hlink"/>
                </a:solidFill>
                <a:hlinkClick r:id="rId6"/>
              </a:rPr>
              <a:t>byggcheferna@ledarna.se</a:t>
            </a:r>
            <a:r>
              <a:rPr lang="sv-SE" sz="2400"/>
              <a:t>  </a:t>
            </a:r>
            <a:endParaRPr/>
          </a:p>
          <a:p>
            <a:pPr indent="0" lvl="0" marL="0" rtl="0" algn="l">
              <a:spcBef>
                <a:spcPts val="560"/>
              </a:spcBef>
              <a:spcAft>
                <a:spcPts val="0"/>
              </a:spcAft>
              <a:buClr>
                <a:schemeClr val="dk1"/>
              </a:buClr>
              <a:buSzPts val="2800"/>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p13"/>
          <p:cNvSpPr txBox="1"/>
          <p:nvPr>
            <p:ph idx="1" type="body"/>
          </p:nvPr>
        </p:nvSpPr>
        <p:spPr>
          <a:xfrm>
            <a:off x="1444112" y="4431173"/>
            <a:ext cx="3203641" cy="405949"/>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Clr>
                <a:schemeClr val="lt1"/>
              </a:buClr>
              <a:buSzPts val="1400"/>
              <a:buNone/>
            </a:pPr>
            <a:r>
              <a:rPr lang="sv-SE"/>
              <a:t>BYGGCHEFERNA.SE</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2"/>
          <p:cNvSpPr txBox="1"/>
          <p:nvPr>
            <p:ph type="title"/>
          </p:nvPr>
        </p:nvSpPr>
        <p:spPr>
          <a:xfrm>
            <a:off x="574098" y="352327"/>
            <a:ext cx="7992630" cy="800485"/>
          </a:xfrm>
          <a:prstGeom prst="rect">
            <a:avLst/>
          </a:prstGeom>
          <a:noFill/>
          <a:ln>
            <a:noFill/>
          </a:ln>
        </p:spPr>
        <p:txBody>
          <a:bodyPr anchorCtr="0" anchor="b" bIns="45700" lIns="91425" spcFirstLastPara="1" rIns="91425" wrap="square" tIns="45700">
            <a:noAutofit/>
          </a:bodyPr>
          <a:lstStyle/>
          <a:p>
            <a:pPr indent="0" lvl="0" marL="0" rtl="0" algn="ctr">
              <a:spcBef>
                <a:spcPts val="0"/>
              </a:spcBef>
              <a:spcAft>
                <a:spcPts val="0"/>
              </a:spcAft>
              <a:buClr>
                <a:schemeClr val="lt2"/>
              </a:buClr>
              <a:buSzPts val="4800"/>
              <a:buFont typeface="Impact"/>
              <a:buNone/>
            </a:pPr>
            <a:r>
              <a:rPr lang="sv-SE"/>
              <a:t>VARFÖR ETT INDEX?</a:t>
            </a:r>
            <a:endParaRPr/>
          </a:p>
        </p:txBody>
      </p:sp>
      <p:sp>
        <p:nvSpPr>
          <p:cNvPr id="152" name="Google Shape;152;p2"/>
          <p:cNvSpPr txBox="1"/>
          <p:nvPr>
            <p:ph idx="1" type="body"/>
          </p:nvPr>
        </p:nvSpPr>
        <p:spPr>
          <a:xfrm>
            <a:off x="574098" y="1470454"/>
            <a:ext cx="7992630" cy="3030997"/>
          </a:xfrm>
          <a:prstGeom prst="rect">
            <a:avLst/>
          </a:prstGeom>
          <a:noFill/>
          <a:ln>
            <a:noFill/>
          </a:ln>
        </p:spPr>
        <p:txBody>
          <a:bodyPr anchorCtr="0" anchor="t" bIns="45700" lIns="91425" spcFirstLastPara="1" rIns="91425" wrap="square" tIns="45700">
            <a:noAutofit/>
          </a:bodyPr>
          <a:lstStyle/>
          <a:p>
            <a:pPr indent="-457200" lvl="0" marL="457200" rtl="0" algn="l">
              <a:spcBef>
                <a:spcPts val="0"/>
              </a:spcBef>
              <a:spcAft>
                <a:spcPts val="0"/>
              </a:spcAft>
              <a:buClr>
                <a:schemeClr val="dk1"/>
              </a:buClr>
              <a:buSzPts val="2400"/>
              <a:buFont typeface="Arial"/>
              <a:buChar char="•"/>
            </a:pPr>
            <a:r>
              <a:rPr lang="sv-SE" sz="2400"/>
              <a:t>Kunna prata om vad machokultur är.</a:t>
            </a:r>
            <a:endParaRPr/>
          </a:p>
          <a:p>
            <a:pPr indent="-457200" lvl="0" marL="457200" rtl="0" algn="l">
              <a:spcBef>
                <a:spcPts val="480"/>
              </a:spcBef>
              <a:spcAft>
                <a:spcPts val="0"/>
              </a:spcAft>
              <a:buClr>
                <a:schemeClr val="dk1"/>
              </a:buClr>
              <a:buSzPts val="2400"/>
              <a:buFont typeface="Arial"/>
              <a:buChar char="•"/>
            </a:pPr>
            <a:r>
              <a:rPr lang="sv-SE" sz="2400"/>
              <a:t>Mäta utveckling över tid. </a:t>
            </a:r>
            <a:endParaRPr/>
          </a:p>
          <a:p>
            <a:pPr indent="-457200" lvl="0" marL="457200" rtl="0" algn="l">
              <a:spcBef>
                <a:spcPts val="480"/>
              </a:spcBef>
              <a:spcAft>
                <a:spcPts val="0"/>
              </a:spcAft>
              <a:buClr>
                <a:schemeClr val="dk1"/>
              </a:buClr>
              <a:buSzPts val="2400"/>
              <a:buFont typeface="Arial"/>
              <a:buChar char="•"/>
            </a:pPr>
            <a:r>
              <a:rPr lang="sv-SE" sz="2400"/>
              <a:t>Se inom vilka områden förbättringar kan göras.</a:t>
            </a:r>
            <a:endParaRPr/>
          </a:p>
          <a:p>
            <a:pPr indent="-457200" lvl="0" marL="457200" rtl="0" algn="l">
              <a:spcBef>
                <a:spcPts val="480"/>
              </a:spcBef>
              <a:spcAft>
                <a:spcPts val="0"/>
              </a:spcAft>
              <a:buClr>
                <a:schemeClr val="dk1"/>
              </a:buClr>
              <a:buSzPts val="2400"/>
              <a:buFont typeface="Arial"/>
              <a:buChar char="•"/>
            </a:pPr>
            <a:r>
              <a:rPr lang="sv-SE" sz="2400"/>
              <a:t>Förhoppningsvis mindre provokativ kommunikation.</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3"/>
          <p:cNvSpPr txBox="1"/>
          <p:nvPr>
            <p:ph type="title"/>
          </p:nvPr>
        </p:nvSpPr>
        <p:spPr>
          <a:xfrm>
            <a:off x="574098" y="352327"/>
            <a:ext cx="7992630" cy="800485"/>
          </a:xfrm>
          <a:prstGeom prst="rect">
            <a:avLst/>
          </a:prstGeom>
          <a:noFill/>
          <a:ln>
            <a:noFill/>
          </a:ln>
        </p:spPr>
        <p:txBody>
          <a:bodyPr anchorCtr="0" anchor="b" bIns="45700" lIns="91425" spcFirstLastPara="1" rIns="91425" wrap="square" tIns="45700">
            <a:noAutofit/>
          </a:bodyPr>
          <a:lstStyle/>
          <a:p>
            <a:pPr indent="0" lvl="0" marL="0" rtl="0" algn="ctr">
              <a:spcBef>
                <a:spcPts val="0"/>
              </a:spcBef>
              <a:spcAft>
                <a:spcPts val="0"/>
              </a:spcAft>
              <a:buClr>
                <a:schemeClr val="lt2"/>
              </a:buClr>
              <a:buSzPts val="4800"/>
              <a:buFont typeface="Impact"/>
              <a:buNone/>
            </a:pPr>
            <a:r>
              <a:rPr lang="sv-SE"/>
              <a:t>SNABBGUIDE – SÅ GÖR DU</a:t>
            </a:r>
            <a:endParaRPr/>
          </a:p>
        </p:txBody>
      </p:sp>
      <p:sp>
        <p:nvSpPr>
          <p:cNvPr id="158" name="Google Shape;158;p3"/>
          <p:cNvSpPr txBox="1"/>
          <p:nvPr>
            <p:ph idx="1" type="body"/>
          </p:nvPr>
        </p:nvSpPr>
        <p:spPr>
          <a:xfrm>
            <a:off x="574098" y="1470454"/>
            <a:ext cx="4185102" cy="3030997"/>
          </a:xfrm>
          <a:prstGeom prst="rect">
            <a:avLst/>
          </a:prstGeom>
          <a:noFill/>
          <a:ln>
            <a:noFill/>
          </a:ln>
        </p:spPr>
        <p:txBody>
          <a:bodyPr anchorCtr="0" anchor="t" bIns="45700" lIns="91425" spcFirstLastPara="1" rIns="91425" wrap="square" tIns="45700">
            <a:noAutofit/>
          </a:bodyPr>
          <a:lstStyle/>
          <a:p>
            <a:pPr indent="-457200" lvl="0" marL="457200" rtl="0" algn="l">
              <a:spcBef>
                <a:spcPts val="0"/>
              </a:spcBef>
              <a:spcAft>
                <a:spcPts val="0"/>
              </a:spcAft>
              <a:buClr>
                <a:schemeClr val="dk1"/>
              </a:buClr>
              <a:buSzPts val="1400"/>
              <a:buFont typeface="Arial"/>
              <a:buChar char="•"/>
            </a:pPr>
            <a:r>
              <a:rPr lang="sv-SE" sz="1400"/>
              <a:t>Använd frågeformuläret i bild 5 och ställ frågorna exakt så med samma svarsalternativ. </a:t>
            </a:r>
            <a:endParaRPr/>
          </a:p>
          <a:p>
            <a:pPr indent="-457200" lvl="0" marL="457200" rtl="0" algn="l">
              <a:spcBef>
                <a:spcPts val="280"/>
              </a:spcBef>
              <a:spcAft>
                <a:spcPts val="0"/>
              </a:spcAft>
              <a:buClr>
                <a:schemeClr val="dk1"/>
              </a:buClr>
              <a:buSzPts val="1400"/>
              <a:buFont typeface="Arial"/>
              <a:buChar char="•"/>
            </a:pPr>
            <a:r>
              <a:rPr lang="sv-SE" sz="1400"/>
              <a:t>Ställ frågorna på valfritt sätt t ex i en anonym webbaserad enkät. </a:t>
            </a:r>
            <a:endParaRPr/>
          </a:p>
          <a:p>
            <a:pPr indent="-457200" lvl="0" marL="457200" rtl="0" algn="l">
              <a:spcBef>
                <a:spcPts val="280"/>
              </a:spcBef>
              <a:spcAft>
                <a:spcPts val="0"/>
              </a:spcAft>
              <a:buClr>
                <a:schemeClr val="dk1"/>
              </a:buClr>
              <a:buSzPts val="1400"/>
              <a:buFont typeface="Arial"/>
              <a:buChar char="•"/>
            </a:pPr>
            <a:r>
              <a:rPr lang="sv-SE" sz="1400"/>
              <a:t>Beräkna ditt index med hjälp av instruktionen i bild 6. </a:t>
            </a:r>
            <a:endParaRPr/>
          </a:p>
          <a:p>
            <a:pPr indent="-457200" lvl="0" marL="457200" rtl="0" algn="l">
              <a:spcBef>
                <a:spcPts val="280"/>
              </a:spcBef>
              <a:spcAft>
                <a:spcPts val="0"/>
              </a:spcAft>
              <a:buClr>
                <a:schemeClr val="dk1"/>
              </a:buClr>
              <a:buSzPts val="1400"/>
              <a:buFont typeface="Arial"/>
              <a:buChar char="•"/>
            </a:pPr>
            <a:r>
              <a:rPr lang="sv-SE" sz="1400"/>
              <a:t>Jämför med andra machoindex för att se om din svarsgrupp ligger högre eller lägre. Se de index Byggcheferna tagit fram nedan. </a:t>
            </a:r>
            <a:endParaRPr/>
          </a:p>
          <a:p>
            <a:pPr indent="-457200" lvl="0" marL="457200" rtl="0" algn="l">
              <a:spcBef>
                <a:spcPts val="280"/>
              </a:spcBef>
              <a:spcAft>
                <a:spcPts val="0"/>
              </a:spcAft>
              <a:buClr>
                <a:schemeClr val="dk1"/>
              </a:buClr>
              <a:buSzPts val="1400"/>
              <a:buFont typeface="Arial"/>
              <a:buChar char="•"/>
            </a:pPr>
            <a:r>
              <a:rPr lang="sv-SE" sz="1400"/>
              <a:t>Ta upp en dialog om resultatet i svarsgruppen och rikta era åtgärder mot den kategori av machokultur som sticker ut mest. </a:t>
            </a:r>
            <a:endParaRPr/>
          </a:p>
          <a:p>
            <a:pPr indent="-279400" lvl="0" marL="457200" rtl="0" algn="l">
              <a:spcBef>
                <a:spcPts val="560"/>
              </a:spcBef>
              <a:spcAft>
                <a:spcPts val="0"/>
              </a:spcAft>
              <a:buClr>
                <a:schemeClr val="dk1"/>
              </a:buClr>
              <a:buSzPts val="2800"/>
              <a:buFont typeface="Arial"/>
              <a:buNone/>
            </a:pPr>
            <a:r>
              <a:t/>
            </a:r>
            <a:endParaRPr/>
          </a:p>
        </p:txBody>
      </p:sp>
      <p:pic>
        <p:nvPicPr>
          <p:cNvPr id="159" name="Google Shape;159;p3"/>
          <p:cNvPicPr preferRelativeResize="0"/>
          <p:nvPr/>
        </p:nvPicPr>
        <p:blipFill rotWithShape="1">
          <a:blip r:embed="rId3">
            <a:alphaModFix/>
          </a:blip>
          <a:srcRect b="0" l="0" r="0" t="0"/>
          <a:stretch/>
        </p:blipFill>
        <p:spPr>
          <a:xfrm>
            <a:off x="5238311" y="2521284"/>
            <a:ext cx="3328417" cy="187200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4"/>
          <p:cNvSpPr txBox="1"/>
          <p:nvPr>
            <p:ph type="title"/>
          </p:nvPr>
        </p:nvSpPr>
        <p:spPr>
          <a:xfrm>
            <a:off x="574098" y="352327"/>
            <a:ext cx="7992630" cy="800485"/>
          </a:xfrm>
          <a:prstGeom prst="rect">
            <a:avLst/>
          </a:prstGeom>
          <a:noFill/>
          <a:ln>
            <a:noFill/>
          </a:ln>
        </p:spPr>
        <p:txBody>
          <a:bodyPr anchorCtr="0" anchor="b" bIns="45700" lIns="91425" spcFirstLastPara="1" rIns="91425" wrap="square" tIns="45700">
            <a:noAutofit/>
          </a:bodyPr>
          <a:lstStyle/>
          <a:p>
            <a:pPr indent="0" lvl="0" marL="0" rtl="0" algn="ctr">
              <a:spcBef>
                <a:spcPts val="0"/>
              </a:spcBef>
              <a:spcAft>
                <a:spcPts val="0"/>
              </a:spcAft>
              <a:buClr>
                <a:schemeClr val="lt2"/>
              </a:buClr>
              <a:buSzPts val="4800"/>
              <a:buFont typeface="Impact"/>
              <a:buNone/>
            </a:pPr>
            <a:r>
              <a:rPr lang="sv-SE"/>
              <a:t>INDEXETS KONSTRUKTION</a:t>
            </a:r>
            <a:endParaRPr/>
          </a:p>
        </p:txBody>
      </p:sp>
      <p:sp>
        <p:nvSpPr>
          <p:cNvPr id="165" name="Google Shape;165;p4"/>
          <p:cNvSpPr txBox="1"/>
          <p:nvPr>
            <p:ph idx="1" type="body"/>
          </p:nvPr>
        </p:nvSpPr>
        <p:spPr>
          <a:xfrm>
            <a:off x="574098" y="1470454"/>
            <a:ext cx="7992630" cy="3030997"/>
          </a:xfrm>
          <a:prstGeom prst="rect">
            <a:avLst/>
          </a:prstGeom>
          <a:noFill/>
          <a:ln>
            <a:noFill/>
          </a:ln>
        </p:spPr>
        <p:txBody>
          <a:bodyPr anchorCtr="0" anchor="t" bIns="45700" lIns="91425" spcFirstLastPara="1" rIns="91425" wrap="square" tIns="45700">
            <a:noAutofit/>
          </a:bodyPr>
          <a:lstStyle/>
          <a:p>
            <a:pPr indent="-171450" lvl="0" marL="171450" rtl="0" algn="l">
              <a:spcBef>
                <a:spcPts val="0"/>
              </a:spcBef>
              <a:spcAft>
                <a:spcPts val="0"/>
              </a:spcAft>
              <a:buClr>
                <a:schemeClr val="dk1"/>
              </a:buClr>
              <a:buSzPts val="1400"/>
              <a:buFont typeface="Arial"/>
              <a:buChar char="•"/>
            </a:pPr>
            <a:r>
              <a:rPr lang="sv-SE" sz="1400"/>
              <a:t>Indexet är baserat på en undersökning med elva frågor om machokultur i fyra olika kategorier. </a:t>
            </a:r>
            <a:endParaRPr/>
          </a:p>
          <a:p>
            <a:pPr indent="-171450" lvl="0" marL="171450" rtl="0" algn="l">
              <a:spcBef>
                <a:spcPts val="280"/>
              </a:spcBef>
              <a:spcAft>
                <a:spcPts val="0"/>
              </a:spcAft>
              <a:buClr>
                <a:schemeClr val="dk1"/>
              </a:buClr>
              <a:buSzPts val="1400"/>
              <a:buFont typeface="Arial"/>
              <a:buChar char="•"/>
            </a:pPr>
            <a:r>
              <a:rPr lang="sv-SE" sz="1400"/>
              <a:t>Åtta av frågorna är översatta från ett amerikanskt verktyg som kallas Macho Contest Culture (MCC, Glick et al., 2018) och bildar, tillsammans med tre frågor om diskriminerande skämt, ett underlag för att mäta förekomsten av machokultur. </a:t>
            </a:r>
            <a:endParaRPr/>
          </a:p>
          <a:p>
            <a:pPr indent="-171450" lvl="0" marL="171450" rtl="0" algn="l">
              <a:spcBef>
                <a:spcPts val="280"/>
              </a:spcBef>
              <a:spcAft>
                <a:spcPts val="0"/>
              </a:spcAft>
              <a:buClr>
                <a:schemeClr val="dk1"/>
              </a:buClr>
              <a:buSzPts val="1400"/>
              <a:buFont typeface="Arial"/>
              <a:buChar char="•"/>
            </a:pPr>
            <a:r>
              <a:rPr lang="sv-SE" sz="1400"/>
              <a:t>Data har undersökts i psykometriska analyser av leg psykolog och forskare Magnus Johansson vid Oslo Metropolitan University. Analyserna visar att frågorna fungerar väl i svensk kontext. </a:t>
            </a:r>
            <a:endParaRPr/>
          </a:p>
          <a:p>
            <a:pPr indent="-171450" lvl="0" marL="171450" rtl="0" algn="l">
              <a:spcBef>
                <a:spcPts val="280"/>
              </a:spcBef>
              <a:spcAft>
                <a:spcPts val="0"/>
              </a:spcAft>
              <a:buClr>
                <a:schemeClr val="dk1"/>
              </a:buClr>
              <a:buSzPts val="1400"/>
              <a:buFont typeface="Arial"/>
              <a:buChar char="•"/>
            </a:pPr>
            <a:r>
              <a:rPr lang="sv-SE" sz="1400"/>
              <a:t>Undersökningen kan göras på valfritt sätt t ex som en anonym webbaserad enkät i en utvald grupp av personer. </a:t>
            </a:r>
            <a:endParaRPr/>
          </a:p>
          <a:p>
            <a:pPr indent="-171450" lvl="0" marL="171450" rtl="0" algn="l">
              <a:spcBef>
                <a:spcPts val="280"/>
              </a:spcBef>
              <a:spcAft>
                <a:spcPts val="0"/>
              </a:spcAft>
              <a:buClr>
                <a:schemeClr val="dk1"/>
              </a:buClr>
              <a:buSzPts val="1400"/>
              <a:buFont typeface="Arial"/>
              <a:buChar char="•"/>
            </a:pPr>
            <a:r>
              <a:rPr lang="sv-SE" sz="1400"/>
              <a:t>Indexet beräknas som genomsnittet av hur många procent av svarsgruppen som i någon omfattning svarar "stämmer" på de elva frågorna. </a:t>
            </a:r>
            <a:endParaRPr/>
          </a:p>
          <a:p>
            <a:pPr indent="-171450" lvl="0" marL="171450" rtl="0" algn="l">
              <a:spcBef>
                <a:spcPts val="280"/>
              </a:spcBef>
              <a:spcAft>
                <a:spcPts val="0"/>
              </a:spcAft>
              <a:buClr>
                <a:schemeClr val="dk1"/>
              </a:buClr>
              <a:buSzPts val="1400"/>
              <a:buFont typeface="Arial"/>
              <a:buChar char="•"/>
            </a:pPr>
            <a:r>
              <a:rPr lang="sv-SE" sz="1400"/>
              <a:t>Indexsiffran beskriver hur stor andel av de som besvarat enkäten som upplever förekomst av machokultur i någon grad. </a:t>
            </a:r>
            <a:endParaRPr/>
          </a:p>
          <a:p>
            <a:pPr indent="-171450" lvl="0" marL="171450" rtl="0" algn="l">
              <a:spcBef>
                <a:spcPts val="280"/>
              </a:spcBef>
              <a:spcAft>
                <a:spcPts val="0"/>
              </a:spcAft>
              <a:buClr>
                <a:schemeClr val="dk1"/>
              </a:buClr>
              <a:buSzPts val="1400"/>
              <a:buFont typeface="Arial"/>
              <a:buChar char="•"/>
            </a:pPr>
            <a:r>
              <a:rPr lang="sv-SE" sz="1400"/>
              <a:t>Ju lägre indexsiffra desto bättre. </a:t>
            </a:r>
            <a:endParaRPr/>
          </a:p>
          <a:p>
            <a:pPr indent="-69850" lvl="0" marL="171450" rtl="0" algn="l">
              <a:spcBef>
                <a:spcPts val="320"/>
              </a:spcBef>
              <a:spcAft>
                <a:spcPts val="0"/>
              </a:spcAft>
              <a:buClr>
                <a:schemeClr val="dk1"/>
              </a:buClr>
              <a:buSzPts val="1600"/>
              <a:buFont typeface="Arial"/>
              <a:buNone/>
            </a:pPr>
            <a:r>
              <a:t/>
            </a:r>
            <a:endParaRPr sz="1600"/>
          </a:p>
          <a:p>
            <a:pPr indent="-69850" lvl="0" marL="171450" rtl="0" algn="l">
              <a:spcBef>
                <a:spcPts val="320"/>
              </a:spcBef>
              <a:spcAft>
                <a:spcPts val="0"/>
              </a:spcAft>
              <a:buClr>
                <a:schemeClr val="dk1"/>
              </a:buClr>
              <a:buSzPts val="1600"/>
              <a:buFont typeface="Arial"/>
              <a:buNone/>
            </a:pPr>
            <a:r>
              <a:t/>
            </a:r>
            <a:endParaRPr sz="1600"/>
          </a:p>
          <a:p>
            <a:pPr indent="-69850" lvl="0" marL="171450" rtl="0" algn="l">
              <a:spcBef>
                <a:spcPts val="320"/>
              </a:spcBef>
              <a:spcAft>
                <a:spcPts val="0"/>
              </a:spcAft>
              <a:buClr>
                <a:schemeClr val="dk1"/>
              </a:buClr>
              <a:buSzPts val="1600"/>
              <a:buFont typeface="Arial"/>
              <a:buNone/>
            </a:pPr>
            <a:r>
              <a:t/>
            </a:r>
            <a:endParaRPr sz="1600"/>
          </a:p>
          <a:p>
            <a:pPr indent="-95250" lvl="0" marL="171450" rtl="0" algn="l">
              <a:lnSpc>
                <a:spcPct val="150000"/>
              </a:lnSpc>
              <a:spcBef>
                <a:spcPts val="240"/>
              </a:spcBef>
              <a:spcAft>
                <a:spcPts val="0"/>
              </a:spcAft>
              <a:buClr>
                <a:schemeClr val="dk1"/>
              </a:buClr>
              <a:buSzPts val="1200"/>
              <a:buFont typeface="Arial"/>
              <a:buNone/>
            </a:pPr>
            <a:r>
              <a:t/>
            </a:r>
            <a:endParaRPr sz="12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5"/>
          <p:cNvSpPr txBox="1"/>
          <p:nvPr>
            <p:ph idx="1" type="body"/>
          </p:nvPr>
        </p:nvSpPr>
        <p:spPr>
          <a:xfrm>
            <a:off x="521199" y="299115"/>
            <a:ext cx="7992630" cy="451471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None/>
            </a:pPr>
            <a:r>
              <a:rPr b="1" lang="sv-SE" sz="1100"/>
              <a:t>FRÅGEENKÄT</a:t>
            </a:r>
            <a:endParaRPr/>
          </a:p>
          <a:p>
            <a:pPr indent="0" lvl="0" marL="0" rtl="0" algn="l">
              <a:spcBef>
                <a:spcPts val="220"/>
              </a:spcBef>
              <a:spcAft>
                <a:spcPts val="0"/>
              </a:spcAft>
              <a:buClr>
                <a:schemeClr val="dk1"/>
              </a:buClr>
              <a:buSzPts val="1100"/>
              <a:buNone/>
            </a:pPr>
            <a:r>
              <a:t/>
            </a:r>
            <a:endParaRPr b="1" sz="1100"/>
          </a:p>
          <a:p>
            <a:pPr indent="0" lvl="0" marL="0" rtl="0" algn="l">
              <a:spcBef>
                <a:spcPts val="220"/>
              </a:spcBef>
              <a:spcAft>
                <a:spcPts val="0"/>
              </a:spcAft>
              <a:buClr>
                <a:schemeClr val="dk1"/>
              </a:buClr>
              <a:buSzPts val="1100"/>
              <a:buNone/>
            </a:pPr>
            <a:r>
              <a:rPr b="1" lang="sv-SE" sz="1100"/>
              <a:t>I vilken utsträckning anser du att följande beskrivningar stämmer med hur det är på din arbetsplats? </a:t>
            </a:r>
            <a:r>
              <a:rPr lang="sv-SE" sz="1100"/>
              <a:t>(vi frågar inte efter dina värderingar utan hur det är i praktiken)</a:t>
            </a:r>
            <a:endParaRPr/>
          </a:p>
          <a:p>
            <a:pPr indent="0" lvl="0" marL="0" rtl="0" algn="l">
              <a:spcBef>
                <a:spcPts val="220"/>
              </a:spcBef>
              <a:spcAft>
                <a:spcPts val="0"/>
              </a:spcAft>
              <a:buClr>
                <a:schemeClr val="dk1"/>
              </a:buClr>
              <a:buSzPts val="1100"/>
              <a:buNone/>
            </a:pPr>
            <a:r>
              <a:rPr lang="sv-SE" sz="1100"/>
              <a:t>											</a:t>
            </a:r>
            <a:r>
              <a:rPr lang="sv-SE" sz="1100" u="sng"/>
              <a:t>Kategori</a:t>
            </a:r>
            <a:endParaRPr/>
          </a:p>
          <a:p>
            <a:pPr indent="0" lvl="0" marL="0" rtl="0" algn="l">
              <a:spcBef>
                <a:spcPts val="220"/>
              </a:spcBef>
              <a:spcAft>
                <a:spcPts val="0"/>
              </a:spcAft>
              <a:buClr>
                <a:schemeClr val="dk1"/>
              </a:buClr>
              <a:buSzPts val="1100"/>
              <a:buNone/>
            </a:pPr>
            <a:r>
              <a:rPr lang="sv-SE" sz="1100"/>
              <a:t>1. Om man medger att man inte vet svaret verkar man svag. 			MCC1 INTE VISA SVAGHET</a:t>
            </a:r>
            <a:endParaRPr/>
          </a:p>
          <a:p>
            <a:pPr indent="0" lvl="0" marL="0" rtl="0" algn="l">
              <a:spcBef>
                <a:spcPts val="220"/>
              </a:spcBef>
              <a:spcAft>
                <a:spcPts val="0"/>
              </a:spcAft>
              <a:buClr>
                <a:schemeClr val="dk1"/>
              </a:buClr>
              <a:buSzPts val="1100"/>
              <a:buNone/>
            </a:pPr>
            <a:r>
              <a:rPr lang="sv-SE" sz="1100"/>
              <a:t>2. Om man uttrycker andra känslor än ilska och stolthet betraktas man som svag. MCC2 INTE VISA SVAGHET </a:t>
            </a:r>
            <a:endParaRPr/>
          </a:p>
          <a:p>
            <a:pPr indent="0" lvl="0" marL="0" rtl="0" algn="l">
              <a:spcBef>
                <a:spcPts val="220"/>
              </a:spcBef>
              <a:spcAft>
                <a:spcPts val="0"/>
              </a:spcAft>
              <a:buClr>
                <a:schemeClr val="dk1"/>
              </a:buClr>
              <a:buSzPts val="1100"/>
              <a:buNone/>
            </a:pPr>
            <a:r>
              <a:rPr lang="sv-SE" sz="1100"/>
              <a:t>3. Om man ber andra om råd verkar man svag. 					MCC3 INTE VISA SVAGHET</a:t>
            </a:r>
            <a:endParaRPr/>
          </a:p>
          <a:p>
            <a:pPr indent="0" lvl="0" marL="0" rtl="0" algn="l">
              <a:spcBef>
                <a:spcPts val="220"/>
              </a:spcBef>
              <a:spcAft>
                <a:spcPts val="0"/>
              </a:spcAft>
              <a:buClr>
                <a:schemeClr val="dk1"/>
              </a:buClr>
              <a:buSzPts val="1100"/>
              <a:buNone/>
            </a:pPr>
            <a:r>
              <a:rPr lang="sv-SE" sz="1100"/>
              <a:t>4. De personer som är mest respekterade av andra visar inte känslor. 		MCC4 INTE VISA SVAGHET</a:t>
            </a:r>
            <a:endParaRPr/>
          </a:p>
          <a:p>
            <a:pPr indent="0" lvl="0" marL="0" rtl="0" algn="l">
              <a:spcBef>
                <a:spcPts val="220"/>
              </a:spcBef>
              <a:spcAft>
                <a:spcPts val="0"/>
              </a:spcAft>
              <a:buClr>
                <a:schemeClr val="dk1"/>
              </a:buClr>
              <a:buSzPts val="1100"/>
              <a:buNone/>
            </a:pPr>
            <a:r>
              <a:rPr lang="sv-SE" sz="1100"/>
              <a:t>5. Det är viktigt att vara i god fysisk form för att bli respekterad. 			MCC5 STYRKA OCH UTHÅLLIGHET</a:t>
            </a:r>
            <a:endParaRPr/>
          </a:p>
          <a:p>
            <a:pPr indent="0" lvl="0" marL="0" rtl="0" algn="l">
              <a:spcBef>
                <a:spcPts val="220"/>
              </a:spcBef>
              <a:spcAft>
                <a:spcPts val="0"/>
              </a:spcAft>
              <a:buClr>
                <a:schemeClr val="dk1"/>
              </a:buClr>
              <a:buSzPts val="1100"/>
              <a:buNone/>
            </a:pPr>
            <a:r>
              <a:rPr lang="sv-SE" sz="1100"/>
              <a:t>6. Personer som är lite kortare måste arbeta hårdare för att få respekt.		MCC6 STYRKA OCH UTHÅLLIGHET</a:t>
            </a:r>
            <a:endParaRPr/>
          </a:p>
          <a:p>
            <a:pPr indent="0" lvl="0" marL="0" rtl="0" algn="l">
              <a:spcBef>
                <a:spcPts val="220"/>
              </a:spcBef>
              <a:spcAft>
                <a:spcPts val="0"/>
              </a:spcAft>
              <a:buClr>
                <a:schemeClr val="dk1"/>
              </a:buClr>
              <a:buSzPts val="1100"/>
              <a:buNone/>
            </a:pPr>
            <a:r>
              <a:rPr lang="sv-SE" sz="1100"/>
              <a:t>7. För att lyckas är det viktigt att inte låta familjelivet stå i vägen för arbetet. 	MCC8 JOBBET I FÖRSTA HAND</a:t>
            </a:r>
            <a:endParaRPr/>
          </a:p>
          <a:p>
            <a:pPr indent="0" lvl="0" marL="0" rtl="0" algn="l">
              <a:spcBef>
                <a:spcPts val="220"/>
              </a:spcBef>
              <a:spcAft>
                <a:spcPts val="0"/>
              </a:spcAft>
              <a:buClr>
                <a:schemeClr val="dk1"/>
              </a:buClr>
              <a:buSzPts val="1100"/>
              <a:buNone/>
            </a:pPr>
            <a:r>
              <a:rPr lang="sv-SE" sz="1100"/>
              <a:t>8. Att ta några dagar ledigt ogillas. 							MCC9 JOBBET I FÖRSTA HAND</a:t>
            </a:r>
            <a:endParaRPr/>
          </a:p>
          <a:p>
            <a:pPr indent="0" lvl="0" marL="0" rtl="0" algn="l">
              <a:spcBef>
                <a:spcPts val="220"/>
              </a:spcBef>
              <a:spcAft>
                <a:spcPts val="0"/>
              </a:spcAft>
              <a:buClr>
                <a:schemeClr val="dk1"/>
              </a:buClr>
              <a:buSzPts val="1100"/>
              <a:buNone/>
            </a:pPr>
            <a:r>
              <a:rPr lang="sv-SE" sz="1100"/>
              <a:t> </a:t>
            </a:r>
            <a:endParaRPr/>
          </a:p>
          <a:p>
            <a:pPr indent="0" lvl="0" marL="0" rtl="0" algn="l">
              <a:spcBef>
                <a:spcPts val="220"/>
              </a:spcBef>
              <a:spcAft>
                <a:spcPts val="0"/>
              </a:spcAft>
              <a:buClr>
                <a:schemeClr val="dk1"/>
              </a:buClr>
              <a:buSzPts val="1100"/>
              <a:buNone/>
            </a:pPr>
            <a:r>
              <a:rPr i="1" lang="sv-SE" sz="1100"/>
              <a:t>Stämmer inte alls, Stämmer i liten utsträckning, Stämmer/Stämmer i stor utsträckning, Stämmer helt </a:t>
            </a:r>
            <a:endParaRPr/>
          </a:p>
          <a:p>
            <a:pPr indent="0" lvl="0" marL="0" rtl="0" algn="l">
              <a:spcBef>
                <a:spcPts val="220"/>
              </a:spcBef>
              <a:spcAft>
                <a:spcPts val="0"/>
              </a:spcAft>
              <a:buClr>
                <a:schemeClr val="dk1"/>
              </a:buClr>
              <a:buSzPts val="1100"/>
              <a:buNone/>
            </a:pPr>
            <a:r>
              <a:t/>
            </a:r>
            <a:endParaRPr i="1" sz="1100"/>
          </a:p>
          <a:p>
            <a:pPr indent="0" lvl="0" marL="0" rtl="0" algn="l">
              <a:spcBef>
                <a:spcPts val="220"/>
              </a:spcBef>
              <a:spcAft>
                <a:spcPts val="0"/>
              </a:spcAft>
              <a:buClr>
                <a:schemeClr val="dk1"/>
              </a:buClr>
              <a:buSzPts val="1100"/>
              <a:buNone/>
            </a:pPr>
            <a:r>
              <a:rPr b="1" lang="sv-SE" sz="1100"/>
              <a:t>Enligt din uppfattning, hur ofta händer det på din arbetsplats att…  </a:t>
            </a:r>
            <a:endParaRPr sz="1100"/>
          </a:p>
          <a:p>
            <a:pPr indent="0" lvl="0" marL="0" rtl="0" algn="l">
              <a:spcBef>
                <a:spcPts val="220"/>
              </a:spcBef>
              <a:spcAft>
                <a:spcPts val="0"/>
              </a:spcAft>
              <a:buClr>
                <a:schemeClr val="dk1"/>
              </a:buClr>
              <a:buSzPts val="1100"/>
              <a:buNone/>
            </a:pPr>
            <a:r>
              <a:rPr lang="sv-SE" sz="1100"/>
              <a:t>9. …..det förekommer skämt om etniskt ursprung?					DISKRIMINERANDE SKÄMT</a:t>
            </a:r>
            <a:endParaRPr/>
          </a:p>
          <a:p>
            <a:pPr indent="0" lvl="0" marL="0" rtl="0" algn="l">
              <a:spcBef>
                <a:spcPts val="220"/>
              </a:spcBef>
              <a:spcAft>
                <a:spcPts val="0"/>
              </a:spcAft>
              <a:buClr>
                <a:schemeClr val="dk1"/>
              </a:buClr>
              <a:buSzPts val="1100"/>
              <a:buNone/>
            </a:pPr>
            <a:r>
              <a:rPr lang="sv-SE" sz="1100"/>
              <a:t>10. …det förekommer skämt om sexuell läggning?					DISKRIMINERANDE SKÄMT</a:t>
            </a:r>
            <a:endParaRPr/>
          </a:p>
          <a:p>
            <a:pPr indent="0" lvl="0" marL="0" rtl="0" algn="l">
              <a:spcBef>
                <a:spcPts val="220"/>
              </a:spcBef>
              <a:spcAft>
                <a:spcPts val="0"/>
              </a:spcAft>
              <a:buClr>
                <a:schemeClr val="dk1"/>
              </a:buClr>
              <a:buSzPts val="1100"/>
              <a:buNone/>
            </a:pPr>
            <a:r>
              <a:rPr lang="sv-SE" sz="1100"/>
              <a:t>11. …det förekommer skämt om ”hur kvinnor är”?					DISKRIMINERANDE SKÄMT</a:t>
            </a:r>
            <a:endParaRPr/>
          </a:p>
          <a:p>
            <a:pPr indent="0" lvl="0" marL="0" rtl="0" algn="l">
              <a:spcBef>
                <a:spcPts val="220"/>
              </a:spcBef>
              <a:spcAft>
                <a:spcPts val="0"/>
              </a:spcAft>
              <a:buClr>
                <a:schemeClr val="dk1"/>
              </a:buClr>
              <a:buSzPts val="1100"/>
              <a:buNone/>
            </a:pPr>
            <a:r>
              <a:rPr i="1" lang="sv-SE" sz="1100"/>
              <a:t> </a:t>
            </a:r>
            <a:endParaRPr sz="1100"/>
          </a:p>
          <a:p>
            <a:pPr indent="0" lvl="0" marL="0" rtl="0" algn="l">
              <a:spcBef>
                <a:spcPts val="220"/>
              </a:spcBef>
              <a:spcAft>
                <a:spcPts val="0"/>
              </a:spcAft>
              <a:buClr>
                <a:schemeClr val="dk1"/>
              </a:buClr>
              <a:buSzPts val="1100"/>
              <a:buNone/>
            </a:pPr>
            <a:r>
              <a:rPr i="1" lang="sv-SE" sz="1100"/>
              <a:t>Aldrig, Sällan, Ganska ofta, Mycket ofta</a:t>
            </a:r>
            <a:endParaRPr sz="1100"/>
          </a:p>
          <a:p>
            <a:pPr indent="0" lvl="0" marL="0" rtl="0" algn="l">
              <a:spcBef>
                <a:spcPts val="220"/>
              </a:spcBef>
              <a:spcAft>
                <a:spcPts val="0"/>
              </a:spcAft>
              <a:buClr>
                <a:schemeClr val="dk1"/>
              </a:buClr>
              <a:buSzPts val="1100"/>
              <a:buNone/>
            </a:pPr>
            <a:r>
              <a:t/>
            </a:r>
            <a:endParaRPr sz="1100"/>
          </a:p>
          <a:p>
            <a:pPr indent="0" lvl="0" marL="0" rtl="0" algn="l">
              <a:spcBef>
                <a:spcPts val="560"/>
              </a:spcBef>
              <a:spcAft>
                <a:spcPts val="0"/>
              </a:spcAft>
              <a:buClr>
                <a:schemeClr val="dk1"/>
              </a:buClr>
              <a:buSzPts val="2800"/>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6"/>
          <p:cNvSpPr txBox="1"/>
          <p:nvPr>
            <p:ph type="title"/>
          </p:nvPr>
        </p:nvSpPr>
        <p:spPr>
          <a:xfrm>
            <a:off x="574098" y="352327"/>
            <a:ext cx="7992630" cy="800485"/>
          </a:xfrm>
          <a:prstGeom prst="rect">
            <a:avLst/>
          </a:prstGeom>
          <a:noFill/>
          <a:ln>
            <a:noFill/>
          </a:ln>
        </p:spPr>
        <p:txBody>
          <a:bodyPr anchorCtr="0" anchor="b" bIns="45700" lIns="91425" spcFirstLastPara="1" rIns="91425" wrap="square" tIns="45700">
            <a:noAutofit/>
          </a:bodyPr>
          <a:lstStyle/>
          <a:p>
            <a:pPr indent="0" lvl="0" marL="0" rtl="0" algn="ctr">
              <a:spcBef>
                <a:spcPts val="0"/>
              </a:spcBef>
              <a:spcAft>
                <a:spcPts val="0"/>
              </a:spcAft>
              <a:buClr>
                <a:schemeClr val="lt2"/>
              </a:buClr>
              <a:buSzPts val="4800"/>
              <a:buFont typeface="Impact"/>
              <a:buNone/>
            </a:pPr>
            <a:r>
              <a:rPr lang="sv-SE"/>
              <a:t>BERÄKNING AV INDEX </a:t>
            </a:r>
            <a:endParaRPr/>
          </a:p>
        </p:txBody>
      </p:sp>
      <p:sp>
        <p:nvSpPr>
          <p:cNvPr id="176" name="Google Shape;176;p6"/>
          <p:cNvSpPr txBox="1"/>
          <p:nvPr>
            <p:ph idx="1" type="body"/>
          </p:nvPr>
        </p:nvSpPr>
        <p:spPr>
          <a:xfrm>
            <a:off x="574098" y="1470454"/>
            <a:ext cx="7992630" cy="3030997"/>
          </a:xfrm>
          <a:prstGeom prst="rect">
            <a:avLst/>
          </a:prstGeom>
          <a:noFill/>
          <a:ln>
            <a:noFill/>
          </a:ln>
        </p:spPr>
        <p:txBody>
          <a:bodyPr anchorCtr="0" anchor="t" bIns="45700" lIns="91425" spcFirstLastPara="1" rIns="91425" wrap="square" tIns="45700">
            <a:noAutofit/>
          </a:bodyPr>
          <a:lstStyle/>
          <a:p>
            <a:pPr indent="-457200" lvl="0" marL="457200" rtl="0" algn="l">
              <a:spcBef>
                <a:spcPts val="0"/>
              </a:spcBef>
              <a:spcAft>
                <a:spcPts val="0"/>
              </a:spcAft>
              <a:buClr>
                <a:schemeClr val="dk1"/>
              </a:buClr>
              <a:buSzPts val="1400"/>
              <a:buFont typeface="Arial"/>
              <a:buChar char="•"/>
            </a:pPr>
            <a:r>
              <a:rPr lang="sv-SE" sz="1400"/>
              <a:t>Mata in alla svar i procentandelar per fråga i ett exceldokument (se modellen nedan). </a:t>
            </a:r>
            <a:endParaRPr/>
          </a:p>
          <a:p>
            <a:pPr indent="-457200" lvl="0" marL="457200" rtl="0" algn="l">
              <a:spcBef>
                <a:spcPts val="280"/>
              </a:spcBef>
              <a:spcAft>
                <a:spcPts val="0"/>
              </a:spcAft>
              <a:buClr>
                <a:schemeClr val="dk1"/>
              </a:buClr>
              <a:buSzPts val="1400"/>
              <a:buFont typeface="Arial"/>
              <a:buChar char="•"/>
            </a:pPr>
            <a:r>
              <a:rPr lang="sv-SE" sz="1400"/>
              <a:t>Beräkna medelvärde per respektive svarsalternativ. </a:t>
            </a:r>
            <a:endParaRPr/>
          </a:p>
          <a:p>
            <a:pPr indent="-457200" lvl="0" marL="457200" rtl="0" algn="l">
              <a:spcBef>
                <a:spcPts val="280"/>
              </a:spcBef>
              <a:spcAft>
                <a:spcPts val="0"/>
              </a:spcAft>
              <a:buClr>
                <a:schemeClr val="dk1"/>
              </a:buClr>
              <a:buSzPts val="1400"/>
              <a:buFont typeface="Arial"/>
              <a:buChar char="•"/>
            </a:pPr>
            <a:r>
              <a:rPr lang="sv-SE" sz="1400"/>
              <a:t>Summera alla medelvärden utan att ta med svarsalternativet ”stämmer aldrig”. Denna summan är det totala indexet.  </a:t>
            </a:r>
            <a:endParaRPr/>
          </a:p>
        </p:txBody>
      </p:sp>
      <p:graphicFrame>
        <p:nvGraphicFramePr>
          <p:cNvPr id="177" name="Google Shape;177;p6"/>
          <p:cNvGraphicFramePr/>
          <p:nvPr/>
        </p:nvGraphicFramePr>
        <p:xfrm>
          <a:off x="574098" y="2626826"/>
          <a:ext cx="3000000" cy="3000000"/>
        </p:xfrm>
        <a:graphic>
          <a:graphicData uri="http://schemas.openxmlformats.org/drawingml/2006/table">
            <a:tbl>
              <a:tblPr>
                <a:noFill/>
                <a:tableStyleId>{48017052-19BC-4702-B595-F26081A68A2E}</a:tableStyleId>
              </a:tblPr>
              <a:tblGrid>
                <a:gridCol w="609375"/>
                <a:gridCol w="609375"/>
                <a:gridCol w="609375"/>
                <a:gridCol w="609375"/>
                <a:gridCol w="609375"/>
                <a:gridCol w="609375"/>
                <a:gridCol w="609375"/>
                <a:gridCol w="609375"/>
                <a:gridCol w="609375"/>
                <a:gridCol w="609375"/>
                <a:gridCol w="609375"/>
                <a:gridCol w="609375"/>
                <a:gridCol w="609375"/>
              </a:tblGrid>
              <a:tr h="149050">
                <a:tc>
                  <a:txBody>
                    <a:bodyPr/>
                    <a:lstStyle/>
                    <a:p>
                      <a:pPr indent="0" lvl="0" marL="0" marR="0" rtl="0" algn="l">
                        <a:spcBef>
                          <a:spcPts val="0"/>
                        </a:spcBef>
                        <a:spcAft>
                          <a:spcPts val="0"/>
                        </a:spcAft>
                        <a:buNone/>
                      </a:pPr>
                      <a:r>
                        <a:rPr b="1" lang="sv-SE" sz="600" u="none" cap="none" strike="noStrike"/>
                        <a:t> </a:t>
                      </a:r>
                      <a:endParaRPr b="1" i="0" sz="600" u="none" cap="none" strike="noStrike">
                        <a:solidFill>
                          <a:srgbClr val="000000"/>
                        </a:solidFill>
                        <a:latin typeface="Helvetica Neue"/>
                        <a:ea typeface="Helvetica Neue"/>
                        <a:cs typeface="Helvetica Neue"/>
                        <a:sym typeface="Helvetica Neue"/>
                      </a:endParaRPr>
                    </a:p>
                  </a:txBody>
                  <a:tcPr marT="36000" marB="36000" marR="36000" marL="72000" anchor="ctr"/>
                </a:tc>
                <a:tc>
                  <a:txBody>
                    <a:bodyPr/>
                    <a:lstStyle/>
                    <a:p>
                      <a:pPr indent="0" lvl="0" marL="0" marR="0" rtl="0" algn="l">
                        <a:spcBef>
                          <a:spcPts val="0"/>
                        </a:spcBef>
                        <a:spcAft>
                          <a:spcPts val="0"/>
                        </a:spcAft>
                        <a:buNone/>
                      </a:pPr>
                      <a:r>
                        <a:rPr b="1" lang="sv-SE" sz="600" u="none" cap="none" strike="noStrike"/>
                        <a:t>Fråga 1</a:t>
                      </a:r>
                      <a:endParaRPr b="1" i="0" sz="600" u="none" cap="none" strike="noStrike">
                        <a:solidFill>
                          <a:srgbClr val="000000"/>
                        </a:solidFill>
                        <a:latin typeface="Helvetica Neue"/>
                        <a:ea typeface="Helvetica Neue"/>
                        <a:cs typeface="Helvetica Neue"/>
                        <a:sym typeface="Helvetica Neue"/>
                      </a:endParaRPr>
                    </a:p>
                  </a:txBody>
                  <a:tcPr marT="36000" marB="36000" marR="36000" marL="72000" anchor="ctr"/>
                </a:tc>
                <a:tc>
                  <a:txBody>
                    <a:bodyPr/>
                    <a:lstStyle/>
                    <a:p>
                      <a:pPr indent="0" lvl="0" marL="0" marR="0" rtl="0" algn="l">
                        <a:spcBef>
                          <a:spcPts val="0"/>
                        </a:spcBef>
                        <a:spcAft>
                          <a:spcPts val="0"/>
                        </a:spcAft>
                        <a:buNone/>
                      </a:pPr>
                      <a:r>
                        <a:rPr b="1" lang="sv-SE" sz="600" u="none" cap="none" strike="noStrike"/>
                        <a:t>Fråga 2 </a:t>
                      </a:r>
                      <a:endParaRPr b="1" i="0" sz="600" u="none" cap="none" strike="noStrike">
                        <a:solidFill>
                          <a:srgbClr val="000000"/>
                        </a:solidFill>
                        <a:latin typeface="Helvetica Neue"/>
                        <a:ea typeface="Helvetica Neue"/>
                        <a:cs typeface="Helvetica Neue"/>
                        <a:sym typeface="Helvetica Neue"/>
                      </a:endParaRPr>
                    </a:p>
                  </a:txBody>
                  <a:tcPr marT="36000" marB="36000" marR="36000" marL="72000" anchor="ctr"/>
                </a:tc>
                <a:tc>
                  <a:txBody>
                    <a:bodyPr/>
                    <a:lstStyle/>
                    <a:p>
                      <a:pPr indent="0" lvl="0" marL="0" marR="0" rtl="0" algn="l">
                        <a:spcBef>
                          <a:spcPts val="0"/>
                        </a:spcBef>
                        <a:spcAft>
                          <a:spcPts val="0"/>
                        </a:spcAft>
                        <a:buNone/>
                      </a:pPr>
                      <a:r>
                        <a:rPr b="1" lang="sv-SE" sz="600" u="none" cap="none" strike="noStrike"/>
                        <a:t>Fråga 3</a:t>
                      </a:r>
                      <a:endParaRPr b="1" i="0" sz="600" u="none" cap="none" strike="noStrike">
                        <a:solidFill>
                          <a:srgbClr val="000000"/>
                        </a:solidFill>
                        <a:latin typeface="Helvetica Neue"/>
                        <a:ea typeface="Helvetica Neue"/>
                        <a:cs typeface="Helvetica Neue"/>
                        <a:sym typeface="Helvetica Neue"/>
                      </a:endParaRPr>
                    </a:p>
                  </a:txBody>
                  <a:tcPr marT="36000" marB="36000" marR="36000" marL="72000" anchor="ctr"/>
                </a:tc>
                <a:tc>
                  <a:txBody>
                    <a:bodyPr/>
                    <a:lstStyle/>
                    <a:p>
                      <a:pPr indent="0" lvl="0" marL="0" marR="0" rtl="0" algn="l">
                        <a:spcBef>
                          <a:spcPts val="0"/>
                        </a:spcBef>
                        <a:spcAft>
                          <a:spcPts val="0"/>
                        </a:spcAft>
                        <a:buNone/>
                      </a:pPr>
                      <a:r>
                        <a:rPr b="1" lang="sv-SE" sz="600" u="none" cap="none" strike="noStrike"/>
                        <a:t>Fråga 4</a:t>
                      </a:r>
                      <a:endParaRPr b="1" i="0" sz="600" u="none" cap="none" strike="noStrike">
                        <a:solidFill>
                          <a:srgbClr val="000000"/>
                        </a:solidFill>
                        <a:latin typeface="Helvetica Neue"/>
                        <a:ea typeface="Helvetica Neue"/>
                        <a:cs typeface="Helvetica Neue"/>
                        <a:sym typeface="Helvetica Neue"/>
                      </a:endParaRPr>
                    </a:p>
                  </a:txBody>
                  <a:tcPr marT="36000" marB="36000" marR="36000" marL="72000" anchor="ctr"/>
                </a:tc>
                <a:tc>
                  <a:txBody>
                    <a:bodyPr/>
                    <a:lstStyle/>
                    <a:p>
                      <a:pPr indent="0" lvl="0" marL="0" marR="0" rtl="0" algn="l">
                        <a:spcBef>
                          <a:spcPts val="0"/>
                        </a:spcBef>
                        <a:spcAft>
                          <a:spcPts val="0"/>
                        </a:spcAft>
                        <a:buNone/>
                      </a:pPr>
                      <a:r>
                        <a:rPr b="1" lang="sv-SE" sz="600" u="none" cap="none" strike="noStrike"/>
                        <a:t>Fråga 5</a:t>
                      </a:r>
                      <a:endParaRPr b="1" i="0" sz="600" u="none" cap="none" strike="noStrike">
                        <a:solidFill>
                          <a:srgbClr val="000000"/>
                        </a:solidFill>
                        <a:latin typeface="Helvetica Neue"/>
                        <a:ea typeface="Helvetica Neue"/>
                        <a:cs typeface="Helvetica Neue"/>
                        <a:sym typeface="Helvetica Neue"/>
                      </a:endParaRPr>
                    </a:p>
                  </a:txBody>
                  <a:tcPr marT="36000" marB="36000" marR="36000" marL="72000" anchor="ctr"/>
                </a:tc>
                <a:tc>
                  <a:txBody>
                    <a:bodyPr/>
                    <a:lstStyle/>
                    <a:p>
                      <a:pPr indent="0" lvl="0" marL="0" marR="0" rtl="0" algn="l">
                        <a:spcBef>
                          <a:spcPts val="0"/>
                        </a:spcBef>
                        <a:spcAft>
                          <a:spcPts val="0"/>
                        </a:spcAft>
                        <a:buNone/>
                      </a:pPr>
                      <a:r>
                        <a:rPr b="1" lang="sv-SE" sz="600" u="none" cap="none" strike="noStrike"/>
                        <a:t>Fråga 6</a:t>
                      </a:r>
                      <a:endParaRPr b="1" i="0" sz="600" u="none" cap="none" strike="noStrike">
                        <a:solidFill>
                          <a:srgbClr val="000000"/>
                        </a:solidFill>
                        <a:latin typeface="Helvetica Neue"/>
                        <a:ea typeface="Helvetica Neue"/>
                        <a:cs typeface="Helvetica Neue"/>
                        <a:sym typeface="Helvetica Neue"/>
                      </a:endParaRPr>
                    </a:p>
                  </a:txBody>
                  <a:tcPr marT="36000" marB="36000" marR="36000" marL="72000" anchor="ctr"/>
                </a:tc>
                <a:tc>
                  <a:txBody>
                    <a:bodyPr/>
                    <a:lstStyle/>
                    <a:p>
                      <a:pPr indent="0" lvl="0" marL="0" marR="0" rtl="0" algn="l">
                        <a:spcBef>
                          <a:spcPts val="0"/>
                        </a:spcBef>
                        <a:spcAft>
                          <a:spcPts val="0"/>
                        </a:spcAft>
                        <a:buNone/>
                      </a:pPr>
                      <a:r>
                        <a:rPr b="1" lang="sv-SE" sz="600" u="none" cap="none" strike="noStrike"/>
                        <a:t>Fråga 7</a:t>
                      </a:r>
                      <a:endParaRPr b="1" i="0" sz="600" u="none" cap="none" strike="noStrike">
                        <a:solidFill>
                          <a:srgbClr val="000000"/>
                        </a:solidFill>
                        <a:latin typeface="Helvetica Neue"/>
                        <a:ea typeface="Helvetica Neue"/>
                        <a:cs typeface="Helvetica Neue"/>
                        <a:sym typeface="Helvetica Neue"/>
                      </a:endParaRPr>
                    </a:p>
                  </a:txBody>
                  <a:tcPr marT="36000" marB="36000" marR="36000" marL="72000" anchor="ctr"/>
                </a:tc>
                <a:tc>
                  <a:txBody>
                    <a:bodyPr/>
                    <a:lstStyle/>
                    <a:p>
                      <a:pPr indent="0" lvl="0" marL="0" marR="0" rtl="0" algn="l">
                        <a:spcBef>
                          <a:spcPts val="0"/>
                        </a:spcBef>
                        <a:spcAft>
                          <a:spcPts val="0"/>
                        </a:spcAft>
                        <a:buNone/>
                      </a:pPr>
                      <a:r>
                        <a:rPr b="1" lang="sv-SE" sz="600" u="none" cap="none" strike="noStrike"/>
                        <a:t>Fråga 8</a:t>
                      </a:r>
                      <a:endParaRPr b="1" i="0" sz="600" u="none" cap="none" strike="noStrike">
                        <a:solidFill>
                          <a:srgbClr val="000000"/>
                        </a:solidFill>
                        <a:latin typeface="Helvetica Neue"/>
                        <a:ea typeface="Helvetica Neue"/>
                        <a:cs typeface="Helvetica Neue"/>
                        <a:sym typeface="Helvetica Neue"/>
                      </a:endParaRPr>
                    </a:p>
                  </a:txBody>
                  <a:tcPr marT="36000" marB="36000" marR="36000" marL="72000" anchor="ctr"/>
                </a:tc>
                <a:tc>
                  <a:txBody>
                    <a:bodyPr/>
                    <a:lstStyle/>
                    <a:p>
                      <a:pPr indent="0" lvl="0" marL="0" marR="0" rtl="0" algn="l">
                        <a:spcBef>
                          <a:spcPts val="0"/>
                        </a:spcBef>
                        <a:spcAft>
                          <a:spcPts val="0"/>
                        </a:spcAft>
                        <a:buNone/>
                      </a:pPr>
                      <a:r>
                        <a:rPr b="1" lang="sv-SE" sz="600" u="none" cap="none" strike="noStrike"/>
                        <a:t>Fråga 9</a:t>
                      </a:r>
                      <a:endParaRPr b="1" i="0" sz="600" u="none" cap="none" strike="noStrike">
                        <a:solidFill>
                          <a:srgbClr val="000000"/>
                        </a:solidFill>
                        <a:latin typeface="Helvetica Neue"/>
                        <a:ea typeface="Helvetica Neue"/>
                        <a:cs typeface="Helvetica Neue"/>
                        <a:sym typeface="Helvetica Neue"/>
                      </a:endParaRPr>
                    </a:p>
                  </a:txBody>
                  <a:tcPr marT="36000" marB="36000" marR="36000" marL="72000" anchor="ctr"/>
                </a:tc>
                <a:tc>
                  <a:txBody>
                    <a:bodyPr/>
                    <a:lstStyle/>
                    <a:p>
                      <a:pPr indent="0" lvl="0" marL="0" marR="0" rtl="0" algn="l">
                        <a:spcBef>
                          <a:spcPts val="0"/>
                        </a:spcBef>
                        <a:spcAft>
                          <a:spcPts val="0"/>
                        </a:spcAft>
                        <a:buNone/>
                      </a:pPr>
                      <a:r>
                        <a:rPr b="1" lang="sv-SE" sz="600" u="none" cap="none" strike="noStrike"/>
                        <a:t>Fråga 10</a:t>
                      </a:r>
                      <a:endParaRPr b="1" i="0" sz="600" u="none" cap="none" strike="noStrike">
                        <a:solidFill>
                          <a:srgbClr val="000000"/>
                        </a:solidFill>
                        <a:latin typeface="Helvetica Neue"/>
                        <a:ea typeface="Helvetica Neue"/>
                        <a:cs typeface="Helvetica Neue"/>
                        <a:sym typeface="Helvetica Neue"/>
                      </a:endParaRPr>
                    </a:p>
                  </a:txBody>
                  <a:tcPr marT="36000" marB="36000" marR="36000" marL="72000" anchor="ctr"/>
                </a:tc>
                <a:tc>
                  <a:txBody>
                    <a:bodyPr/>
                    <a:lstStyle/>
                    <a:p>
                      <a:pPr indent="0" lvl="0" marL="0" marR="0" rtl="0" algn="l">
                        <a:spcBef>
                          <a:spcPts val="0"/>
                        </a:spcBef>
                        <a:spcAft>
                          <a:spcPts val="0"/>
                        </a:spcAft>
                        <a:buNone/>
                      </a:pPr>
                      <a:r>
                        <a:rPr b="1" lang="sv-SE" sz="600" u="none" cap="none" strike="noStrike"/>
                        <a:t>Fråga 11 </a:t>
                      </a:r>
                      <a:endParaRPr b="1" i="0" sz="600" u="none" cap="none" strike="noStrike">
                        <a:solidFill>
                          <a:srgbClr val="000000"/>
                        </a:solidFill>
                        <a:latin typeface="Helvetica Neue"/>
                        <a:ea typeface="Helvetica Neue"/>
                        <a:cs typeface="Helvetica Neue"/>
                        <a:sym typeface="Helvetica Neue"/>
                      </a:endParaRPr>
                    </a:p>
                  </a:txBody>
                  <a:tcPr marT="36000" marB="36000" marR="36000" marL="72000" anchor="ctr"/>
                </a:tc>
                <a:tc>
                  <a:txBody>
                    <a:bodyPr/>
                    <a:lstStyle/>
                    <a:p>
                      <a:pPr indent="0" lvl="0" marL="0" marR="0" rtl="0" algn="l">
                        <a:spcBef>
                          <a:spcPts val="0"/>
                        </a:spcBef>
                        <a:spcAft>
                          <a:spcPts val="0"/>
                        </a:spcAft>
                        <a:buNone/>
                      </a:pPr>
                      <a:r>
                        <a:rPr b="1" lang="sv-SE" sz="600" u="sng" cap="none" strike="noStrike"/>
                        <a:t>MEDEL-VÄRDE</a:t>
                      </a:r>
                      <a:endParaRPr b="1" i="0" sz="600" u="sng" cap="none" strike="noStrike">
                        <a:solidFill>
                          <a:srgbClr val="000000"/>
                        </a:solidFill>
                        <a:latin typeface="Helvetica Neue"/>
                        <a:ea typeface="Helvetica Neue"/>
                        <a:cs typeface="Helvetica Neue"/>
                        <a:sym typeface="Helvetica Neue"/>
                      </a:endParaRPr>
                    </a:p>
                  </a:txBody>
                  <a:tcPr marT="36000" marB="36000" marR="36000" marL="72000" anchor="ctr"/>
                </a:tc>
              </a:tr>
              <a:tr h="237400">
                <a:tc>
                  <a:txBody>
                    <a:bodyPr/>
                    <a:lstStyle/>
                    <a:p>
                      <a:pPr indent="0" lvl="0" marL="0" marR="0" rtl="0" algn="l">
                        <a:spcBef>
                          <a:spcPts val="0"/>
                        </a:spcBef>
                        <a:spcAft>
                          <a:spcPts val="0"/>
                        </a:spcAft>
                        <a:buNone/>
                      </a:pPr>
                      <a:r>
                        <a:rPr lang="sv-SE" sz="600" u="none" cap="none" strike="noStrike"/>
                        <a:t>Stämmer helt/mycket ofta</a:t>
                      </a:r>
                      <a:endParaRPr b="1" i="0" sz="600" u="none" cap="none" strike="noStrike">
                        <a:solidFill>
                          <a:srgbClr val="000000"/>
                        </a:solidFill>
                        <a:latin typeface="Helvetica Neue"/>
                        <a:ea typeface="Helvetica Neue"/>
                        <a:cs typeface="Helvetica Neue"/>
                        <a:sym typeface="Helvetica Neue"/>
                      </a:endParaRPr>
                    </a:p>
                  </a:txBody>
                  <a:tcPr marT="36000" marB="36000" marR="36000" marL="72000" anchor="ctr"/>
                </a:tc>
                <a:tc>
                  <a:txBody>
                    <a:bodyPr/>
                    <a:lstStyle/>
                    <a:p>
                      <a:pPr indent="0" lvl="0" marL="0" marR="0" rtl="0" algn="r">
                        <a:spcBef>
                          <a:spcPts val="0"/>
                        </a:spcBef>
                        <a:spcAft>
                          <a:spcPts val="0"/>
                        </a:spcAft>
                        <a:buNone/>
                      </a:pPr>
                      <a:r>
                        <a:rPr lang="sv-SE" sz="600" u="none" cap="none" strike="noStrike"/>
                        <a:t>1,0%</a:t>
                      </a:r>
                      <a:endParaRPr b="0" i="0" sz="600" u="none" cap="none" strike="noStrike">
                        <a:solidFill>
                          <a:srgbClr val="000000"/>
                        </a:solidFill>
                        <a:latin typeface="Helvetica Neue"/>
                        <a:ea typeface="Helvetica Neue"/>
                        <a:cs typeface="Helvetica Neue"/>
                        <a:sym typeface="Helvetica Neue"/>
                      </a:endParaRPr>
                    </a:p>
                  </a:txBody>
                  <a:tcPr marT="36000" marB="36000" marR="36000" marL="72000" anchor="ctr"/>
                </a:tc>
                <a:tc>
                  <a:txBody>
                    <a:bodyPr/>
                    <a:lstStyle/>
                    <a:p>
                      <a:pPr indent="0" lvl="0" marL="0" marR="0" rtl="0" algn="r">
                        <a:spcBef>
                          <a:spcPts val="0"/>
                        </a:spcBef>
                        <a:spcAft>
                          <a:spcPts val="0"/>
                        </a:spcAft>
                        <a:buNone/>
                      </a:pPr>
                      <a:r>
                        <a:rPr lang="sv-SE" sz="600" u="none" cap="none" strike="noStrike"/>
                        <a:t>0,6%</a:t>
                      </a:r>
                      <a:endParaRPr b="0" i="0" sz="600" u="none" cap="none" strike="noStrike">
                        <a:solidFill>
                          <a:srgbClr val="000000"/>
                        </a:solidFill>
                        <a:latin typeface="Helvetica Neue"/>
                        <a:ea typeface="Helvetica Neue"/>
                        <a:cs typeface="Helvetica Neue"/>
                        <a:sym typeface="Helvetica Neue"/>
                      </a:endParaRPr>
                    </a:p>
                  </a:txBody>
                  <a:tcPr marT="36000" marB="36000" marR="36000" marL="72000" anchor="ctr"/>
                </a:tc>
                <a:tc>
                  <a:txBody>
                    <a:bodyPr/>
                    <a:lstStyle/>
                    <a:p>
                      <a:pPr indent="0" lvl="0" marL="0" marR="0" rtl="0" algn="r">
                        <a:spcBef>
                          <a:spcPts val="0"/>
                        </a:spcBef>
                        <a:spcAft>
                          <a:spcPts val="0"/>
                        </a:spcAft>
                        <a:buNone/>
                      </a:pPr>
                      <a:r>
                        <a:rPr lang="sv-SE" sz="600" u="none" cap="none" strike="noStrike"/>
                        <a:t>0,6%</a:t>
                      </a:r>
                      <a:endParaRPr b="0" i="0" sz="600" u="none" cap="none" strike="noStrike">
                        <a:solidFill>
                          <a:srgbClr val="000000"/>
                        </a:solidFill>
                        <a:latin typeface="Helvetica Neue"/>
                        <a:ea typeface="Helvetica Neue"/>
                        <a:cs typeface="Helvetica Neue"/>
                        <a:sym typeface="Helvetica Neue"/>
                      </a:endParaRPr>
                    </a:p>
                  </a:txBody>
                  <a:tcPr marT="36000" marB="36000" marR="36000" marL="72000" anchor="ctr"/>
                </a:tc>
                <a:tc>
                  <a:txBody>
                    <a:bodyPr/>
                    <a:lstStyle/>
                    <a:p>
                      <a:pPr indent="0" lvl="0" marL="0" marR="0" rtl="0" algn="r">
                        <a:spcBef>
                          <a:spcPts val="0"/>
                        </a:spcBef>
                        <a:spcAft>
                          <a:spcPts val="0"/>
                        </a:spcAft>
                        <a:buNone/>
                      </a:pPr>
                      <a:r>
                        <a:rPr lang="sv-SE" sz="600" u="none" cap="none" strike="noStrike"/>
                        <a:t>1,3%</a:t>
                      </a:r>
                      <a:endParaRPr b="0" i="0" sz="600" u="none" cap="none" strike="noStrike">
                        <a:solidFill>
                          <a:srgbClr val="000000"/>
                        </a:solidFill>
                        <a:latin typeface="Helvetica Neue"/>
                        <a:ea typeface="Helvetica Neue"/>
                        <a:cs typeface="Helvetica Neue"/>
                        <a:sym typeface="Helvetica Neue"/>
                      </a:endParaRPr>
                    </a:p>
                  </a:txBody>
                  <a:tcPr marT="36000" marB="36000" marR="36000" marL="72000" anchor="ctr"/>
                </a:tc>
                <a:tc>
                  <a:txBody>
                    <a:bodyPr/>
                    <a:lstStyle/>
                    <a:p>
                      <a:pPr indent="0" lvl="0" marL="0" marR="0" rtl="0" algn="r">
                        <a:spcBef>
                          <a:spcPts val="0"/>
                        </a:spcBef>
                        <a:spcAft>
                          <a:spcPts val="0"/>
                        </a:spcAft>
                        <a:buNone/>
                      </a:pPr>
                      <a:r>
                        <a:rPr lang="sv-SE" sz="600" u="none" cap="none" strike="noStrike"/>
                        <a:t>0,7%</a:t>
                      </a:r>
                      <a:endParaRPr b="0" i="0" sz="600" u="none" cap="none" strike="noStrike">
                        <a:solidFill>
                          <a:srgbClr val="000000"/>
                        </a:solidFill>
                        <a:latin typeface="Helvetica Neue"/>
                        <a:ea typeface="Helvetica Neue"/>
                        <a:cs typeface="Helvetica Neue"/>
                        <a:sym typeface="Helvetica Neue"/>
                      </a:endParaRPr>
                    </a:p>
                  </a:txBody>
                  <a:tcPr marT="36000" marB="36000" marR="36000" marL="72000" anchor="ctr"/>
                </a:tc>
                <a:tc>
                  <a:txBody>
                    <a:bodyPr/>
                    <a:lstStyle/>
                    <a:p>
                      <a:pPr indent="0" lvl="0" marL="0" marR="0" rtl="0" algn="r">
                        <a:spcBef>
                          <a:spcPts val="0"/>
                        </a:spcBef>
                        <a:spcAft>
                          <a:spcPts val="0"/>
                        </a:spcAft>
                        <a:buNone/>
                      </a:pPr>
                      <a:r>
                        <a:rPr lang="sv-SE" sz="600" u="none" cap="none" strike="noStrike"/>
                        <a:t>0,4%</a:t>
                      </a:r>
                      <a:endParaRPr b="0" i="0" sz="600" u="none" cap="none" strike="noStrike">
                        <a:solidFill>
                          <a:srgbClr val="000000"/>
                        </a:solidFill>
                        <a:latin typeface="Helvetica Neue"/>
                        <a:ea typeface="Helvetica Neue"/>
                        <a:cs typeface="Helvetica Neue"/>
                        <a:sym typeface="Helvetica Neue"/>
                      </a:endParaRPr>
                    </a:p>
                  </a:txBody>
                  <a:tcPr marT="36000" marB="36000" marR="36000" marL="72000" anchor="ctr"/>
                </a:tc>
                <a:tc>
                  <a:txBody>
                    <a:bodyPr/>
                    <a:lstStyle/>
                    <a:p>
                      <a:pPr indent="0" lvl="0" marL="0" marR="0" rtl="0" algn="r">
                        <a:spcBef>
                          <a:spcPts val="0"/>
                        </a:spcBef>
                        <a:spcAft>
                          <a:spcPts val="0"/>
                        </a:spcAft>
                        <a:buNone/>
                      </a:pPr>
                      <a:r>
                        <a:rPr lang="sv-SE" sz="600" u="none" cap="none" strike="noStrike"/>
                        <a:t>2,5%</a:t>
                      </a:r>
                      <a:endParaRPr b="0" i="0" sz="600" u="none" cap="none" strike="noStrike">
                        <a:solidFill>
                          <a:srgbClr val="000000"/>
                        </a:solidFill>
                        <a:latin typeface="Helvetica Neue"/>
                        <a:ea typeface="Helvetica Neue"/>
                        <a:cs typeface="Helvetica Neue"/>
                        <a:sym typeface="Helvetica Neue"/>
                      </a:endParaRPr>
                    </a:p>
                  </a:txBody>
                  <a:tcPr marT="36000" marB="36000" marR="36000" marL="72000" anchor="ctr"/>
                </a:tc>
                <a:tc>
                  <a:txBody>
                    <a:bodyPr/>
                    <a:lstStyle/>
                    <a:p>
                      <a:pPr indent="0" lvl="0" marL="0" marR="0" rtl="0" algn="r">
                        <a:spcBef>
                          <a:spcPts val="0"/>
                        </a:spcBef>
                        <a:spcAft>
                          <a:spcPts val="0"/>
                        </a:spcAft>
                        <a:buNone/>
                      </a:pPr>
                      <a:r>
                        <a:rPr lang="sv-SE" sz="600" u="none" cap="none" strike="noStrike"/>
                        <a:t>1,8%</a:t>
                      </a:r>
                      <a:endParaRPr b="0" i="0" sz="600" u="none" cap="none" strike="noStrike">
                        <a:solidFill>
                          <a:srgbClr val="000000"/>
                        </a:solidFill>
                        <a:latin typeface="Helvetica Neue"/>
                        <a:ea typeface="Helvetica Neue"/>
                        <a:cs typeface="Helvetica Neue"/>
                        <a:sym typeface="Helvetica Neue"/>
                      </a:endParaRPr>
                    </a:p>
                  </a:txBody>
                  <a:tcPr marT="36000" marB="36000" marR="36000" marL="72000" anchor="ctr"/>
                </a:tc>
                <a:tc>
                  <a:txBody>
                    <a:bodyPr/>
                    <a:lstStyle/>
                    <a:p>
                      <a:pPr indent="0" lvl="0" marL="0" marR="0" rtl="0" algn="r">
                        <a:spcBef>
                          <a:spcPts val="0"/>
                        </a:spcBef>
                        <a:spcAft>
                          <a:spcPts val="0"/>
                        </a:spcAft>
                        <a:buNone/>
                      </a:pPr>
                      <a:r>
                        <a:rPr lang="sv-SE" sz="600" u="none" cap="none" strike="noStrike"/>
                        <a:t>0,7%</a:t>
                      </a:r>
                      <a:endParaRPr b="0" i="0" sz="600" u="none" cap="none" strike="noStrike">
                        <a:solidFill>
                          <a:srgbClr val="000000"/>
                        </a:solidFill>
                        <a:latin typeface="Helvetica Neue"/>
                        <a:ea typeface="Helvetica Neue"/>
                        <a:cs typeface="Helvetica Neue"/>
                        <a:sym typeface="Helvetica Neue"/>
                      </a:endParaRPr>
                    </a:p>
                  </a:txBody>
                  <a:tcPr marT="36000" marB="36000" marR="36000" marL="72000" anchor="ctr"/>
                </a:tc>
                <a:tc>
                  <a:txBody>
                    <a:bodyPr/>
                    <a:lstStyle/>
                    <a:p>
                      <a:pPr indent="0" lvl="0" marL="0" marR="0" rtl="0" algn="r">
                        <a:spcBef>
                          <a:spcPts val="0"/>
                        </a:spcBef>
                        <a:spcAft>
                          <a:spcPts val="0"/>
                        </a:spcAft>
                        <a:buNone/>
                      </a:pPr>
                      <a:r>
                        <a:rPr lang="sv-SE" sz="600" u="none" cap="none" strike="noStrike"/>
                        <a:t>0,8%</a:t>
                      </a:r>
                      <a:endParaRPr b="0" i="0" sz="600" u="none" cap="none" strike="noStrike">
                        <a:solidFill>
                          <a:srgbClr val="000000"/>
                        </a:solidFill>
                        <a:latin typeface="Helvetica Neue"/>
                        <a:ea typeface="Helvetica Neue"/>
                        <a:cs typeface="Helvetica Neue"/>
                        <a:sym typeface="Helvetica Neue"/>
                      </a:endParaRPr>
                    </a:p>
                  </a:txBody>
                  <a:tcPr marT="36000" marB="36000" marR="36000" marL="72000" anchor="ctr"/>
                </a:tc>
                <a:tc>
                  <a:txBody>
                    <a:bodyPr/>
                    <a:lstStyle/>
                    <a:p>
                      <a:pPr indent="0" lvl="0" marL="0" marR="0" rtl="0" algn="r">
                        <a:spcBef>
                          <a:spcPts val="0"/>
                        </a:spcBef>
                        <a:spcAft>
                          <a:spcPts val="0"/>
                        </a:spcAft>
                        <a:buNone/>
                      </a:pPr>
                      <a:r>
                        <a:rPr lang="sv-SE" sz="600" u="none" cap="none" strike="noStrike"/>
                        <a:t>1,1%</a:t>
                      </a:r>
                      <a:endParaRPr b="0" i="0" sz="600" u="none" cap="none" strike="noStrike">
                        <a:solidFill>
                          <a:srgbClr val="000000"/>
                        </a:solidFill>
                        <a:latin typeface="Helvetica Neue"/>
                        <a:ea typeface="Helvetica Neue"/>
                        <a:cs typeface="Helvetica Neue"/>
                        <a:sym typeface="Helvetica Neue"/>
                      </a:endParaRPr>
                    </a:p>
                  </a:txBody>
                  <a:tcPr marT="36000" marB="36000" marR="36000" marL="72000" anchor="ctr"/>
                </a:tc>
                <a:tc>
                  <a:txBody>
                    <a:bodyPr/>
                    <a:lstStyle/>
                    <a:p>
                      <a:pPr indent="0" lvl="0" marL="0" marR="0" rtl="0" algn="ctr">
                        <a:spcBef>
                          <a:spcPts val="0"/>
                        </a:spcBef>
                        <a:spcAft>
                          <a:spcPts val="0"/>
                        </a:spcAft>
                        <a:buNone/>
                      </a:pPr>
                      <a:r>
                        <a:rPr lang="sv-SE" sz="600" u="none" cap="none" strike="noStrike"/>
                        <a:t>1,0%</a:t>
                      </a:r>
                      <a:endParaRPr b="1" i="0" sz="600" u="none" cap="none" strike="noStrike">
                        <a:solidFill>
                          <a:srgbClr val="000000"/>
                        </a:solidFill>
                        <a:latin typeface="Helvetica Neue"/>
                        <a:ea typeface="Helvetica Neue"/>
                        <a:cs typeface="Helvetica Neue"/>
                        <a:sym typeface="Helvetica Neue"/>
                      </a:endParaRPr>
                    </a:p>
                  </a:txBody>
                  <a:tcPr marT="36000" marB="36000" marR="36000" marL="72000" anchor="ctr"/>
                </a:tc>
              </a:tr>
              <a:tr h="324625">
                <a:tc>
                  <a:txBody>
                    <a:bodyPr/>
                    <a:lstStyle/>
                    <a:p>
                      <a:pPr indent="0" lvl="0" marL="0" marR="0" rtl="0" algn="l">
                        <a:spcBef>
                          <a:spcPts val="0"/>
                        </a:spcBef>
                        <a:spcAft>
                          <a:spcPts val="0"/>
                        </a:spcAft>
                        <a:buNone/>
                      </a:pPr>
                      <a:r>
                        <a:rPr lang="sv-SE" sz="600" u="none" cap="none" strike="noStrike"/>
                        <a:t>Stämmer ibland eller till stor del/Ofta</a:t>
                      </a:r>
                      <a:endParaRPr b="1" i="0" sz="600" u="none" cap="none" strike="noStrike">
                        <a:solidFill>
                          <a:srgbClr val="000000"/>
                        </a:solidFill>
                        <a:latin typeface="Helvetica Neue"/>
                        <a:ea typeface="Helvetica Neue"/>
                        <a:cs typeface="Helvetica Neue"/>
                        <a:sym typeface="Helvetica Neue"/>
                      </a:endParaRPr>
                    </a:p>
                  </a:txBody>
                  <a:tcPr marT="36000" marB="36000" marR="36000" marL="72000" anchor="ctr"/>
                </a:tc>
                <a:tc>
                  <a:txBody>
                    <a:bodyPr/>
                    <a:lstStyle/>
                    <a:p>
                      <a:pPr indent="0" lvl="0" marL="0" marR="0" rtl="0" algn="r">
                        <a:spcBef>
                          <a:spcPts val="0"/>
                        </a:spcBef>
                        <a:spcAft>
                          <a:spcPts val="0"/>
                        </a:spcAft>
                        <a:buNone/>
                      </a:pPr>
                      <a:r>
                        <a:rPr lang="sv-SE" sz="600" u="none" cap="none" strike="noStrike"/>
                        <a:t>7,8%</a:t>
                      </a:r>
                      <a:endParaRPr b="0" i="0" sz="600" u="none" cap="none" strike="noStrike">
                        <a:solidFill>
                          <a:srgbClr val="000000"/>
                        </a:solidFill>
                        <a:latin typeface="Helvetica Neue"/>
                        <a:ea typeface="Helvetica Neue"/>
                        <a:cs typeface="Helvetica Neue"/>
                        <a:sym typeface="Helvetica Neue"/>
                      </a:endParaRPr>
                    </a:p>
                  </a:txBody>
                  <a:tcPr marT="36000" marB="36000" marR="36000" marL="72000" anchor="ctr"/>
                </a:tc>
                <a:tc>
                  <a:txBody>
                    <a:bodyPr/>
                    <a:lstStyle/>
                    <a:p>
                      <a:pPr indent="0" lvl="0" marL="0" marR="0" rtl="0" algn="r">
                        <a:spcBef>
                          <a:spcPts val="0"/>
                        </a:spcBef>
                        <a:spcAft>
                          <a:spcPts val="0"/>
                        </a:spcAft>
                        <a:buNone/>
                      </a:pPr>
                      <a:r>
                        <a:rPr lang="sv-SE" sz="600" u="none" cap="none" strike="noStrike"/>
                        <a:t>8,4%</a:t>
                      </a:r>
                      <a:endParaRPr b="0" i="0" sz="600" u="none" cap="none" strike="noStrike">
                        <a:solidFill>
                          <a:srgbClr val="000000"/>
                        </a:solidFill>
                        <a:latin typeface="Helvetica Neue"/>
                        <a:ea typeface="Helvetica Neue"/>
                        <a:cs typeface="Helvetica Neue"/>
                        <a:sym typeface="Helvetica Neue"/>
                      </a:endParaRPr>
                    </a:p>
                  </a:txBody>
                  <a:tcPr marT="36000" marB="36000" marR="36000" marL="72000" anchor="ctr"/>
                </a:tc>
                <a:tc>
                  <a:txBody>
                    <a:bodyPr/>
                    <a:lstStyle/>
                    <a:p>
                      <a:pPr indent="0" lvl="0" marL="0" marR="0" rtl="0" algn="r">
                        <a:spcBef>
                          <a:spcPts val="0"/>
                        </a:spcBef>
                        <a:spcAft>
                          <a:spcPts val="0"/>
                        </a:spcAft>
                        <a:buNone/>
                      </a:pPr>
                      <a:r>
                        <a:rPr lang="sv-SE" sz="600" u="none" cap="none" strike="noStrike"/>
                        <a:t>5,0%</a:t>
                      </a:r>
                      <a:endParaRPr b="0" i="0" sz="600" u="none" cap="none" strike="noStrike">
                        <a:solidFill>
                          <a:srgbClr val="000000"/>
                        </a:solidFill>
                        <a:latin typeface="Helvetica Neue"/>
                        <a:ea typeface="Helvetica Neue"/>
                        <a:cs typeface="Helvetica Neue"/>
                        <a:sym typeface="Helvetica Neue"/>
                      </a:endParaRPr>
                    </a:p>
                  </a:txBody>
                  <a:tcPr marT="36000" marB="36000" marR="36000" marL="72000" anchor="ctr"/>
                </a:tc>
                <a:tc>
                  <a:txBody>
                    <a:bodyPr/>
                    <a:lstStyle/>
                    <a:p>
                      <a:pPr indent="0" lvl="0" marL="0" marR="0" rtl="0" algn="r">
                        <a:spcBef>
                          <a:spcPts val="0"/>
                        </a:spcBef>
                        <a:spcAft>
                          <a:spcPts val="0"/>
                        </a:spcAft>
                        <a:buNone/>
                      </a:pPr>
                      <a:r>
                        <a:rPr lang="sv-SE" sz="600" u="none" cap="none" strike="noStrike"/>
                        <a:t>12,9%</a:t>
                      </a:r>
                      <a:endParaRPr b="0" i="0" sz="600" u="none" cap="none" strike="noStrike">
                        <a:solidFill>
                          <a:srgbClr val="000000"/>
                        </a:solidFill>
                        <a:latin typeface="Helvetica Neue"/>
                        <a:ea typeface="Helvetica Neue"/>
                        <a:cs typeface="Helvetica Neue"/>
                        <a:sym typeface="Helvetica Neue"/>
                      </a:endParaRPr>
                    </a:p>
                  </a:txBody>
                  <a:tcPr marT="36000" marB="36000" marR="36000" marL="72000" anchor="ctr"/>
                </a:tc>
                <a:tc>
                  <a:txBody>
                    <a:bodyPr/>
                    <a:lstStyle/>
                    <a:p>
                      <a:pPr indent="0" lvl="0" marL="0" marR="0" rtl="0" algn="r">
                        <a:spcBef>
                          <a:spcPts val="0"/>
                        </a:spcBef>
                        <a:spcAft>
                          <a:spcPts val="0"/>
                        </a:spcAft>
                        <a:buNone/>
                      </a:pPr>
                      <a:r>
                        <a:rPr lang="sv-SE" sz="600" u="none" cap="none" strike="noStrike"/>
                        <a:t>14,6%</a:t>
                      </a:r>
                      <a:endParaRPr b="0" i="0" sz="600" u="none" cap="none" strike="noStrike">
                        <a:solidFill>
                          <a:srgbClr val="000000"/>
                        </a:solidFill>
                        <a:latin typeface="Helvetica Neue"/>
                        <a:ea typeface="Helvetica Neue"/>
                        <a:cs typeface="Helvetica Neue"/>
                        <a:sym typeface="Helvetica Neue"/>
                      </a:endParaRPr>
                    </a:p>
                  </a:txBody>
                  <a:tcPr marT="36000" marB="36000" marR="36000" marL="72000" anchor="ctr"/>
                </a:tc>
                <a:tc>
                  <a:txBody>
                    <a:bodyPr/>
                    <a:lstStyle/>
                    <a:p>
                      <a:pPr indent="0" lvl="0" marL="0" marR="0" rtl="0" algn="r">
                        <a:spcBef>
                          <a:spcPts val="0"/>
                        </a:spcBef>
                        <a:spcAft>
                          <a:spcPts val="0"/>
                        </a:spcAft>
                        <a:buNone/>
                      </a:pPr>
                      <a:r>
                        <a:rPr lang="sv-SE" sz="600" u="none" cap="none" strike="noStrike"/>
                        <a:t>4,5%</a:t>
                      </a:r>
                      <a:endParaRPr b="0" i="0" sz="600" u="none" cap="none" strike="noStrike">
                        <a:solidFill>
                          <a:srgbClr val="000000"/>
                        </a:solidFill>
                        <a:latin typeface="Helvetica Neue"/>
                        <a:ea typeface="Helvetica Neue"/>
                        <a:cs typeface="Helvetica Neue"/>
                        <a:sym typeface="Helvetica Neue"/>
                      </a:endParaRPr>
                    </a:p>
                  </a:txBody>
                  <a:tcPr marT="36000" marB="36000" marR="36000" marL="72000" anchor="ctr"/>
                </a:tc>
                <a:tc>
                  <a:txBody>
                    <a:bodyPr/>
                    <a:lstStyle/>
                    <a:p>
                      <a:pPr indent="0" lvl="0" marL="0" marR="0" rtl="0" algn="r">
                        <a:spcBef>
                          <a:spcPts val="0"/>
                        </a:spcBef>
                        <a:spcAft>
                          <a:spcPts val="0"/>
                        </a:spcAft>
                        <a:buNone/>
                      </a:pPr>
                      <a:r>
                        <a:rPr lang="sv-SE" sz="600" u="none" cap="none" strike="noStrike"/>
                        <a:t>11,9%</a:t>
                      </a:r>
                      <a:endParaRPr b="0" i="0" sz="600" u="none" cap="none" strike="noStrike">
                        <a:solidFill>
                          <a:srgbClr val="000000"/>
                        </a:solidFill>
                        <a:latin typeface="Helvetica Neue"/>
                        <a:ea typeface="Helvetica Neue"/>
                        <a:cs typeface="Helvetica Neue"/>
                        <a:sym typeface="Helvetica Neue"/>
                      </a:endParaRPr>
                    </a:p>
                  </a:txBody>
                  <a:tcPr marT="36000" marB="36000" marR="36000" marL="72000" anchor="ctr"/>
                </a:tc>
                <a:tc>
                  <a:txBody>
                    <a:bodyPr/>
                    <a:lstStyle/>
                    <a:p>
                      <a:pPr indent="0" lvl="0" marL="0" marR="0" rtl="0" algn="r">
                        <a:spcBef>
                          <a:spcPts val="0"/>
                        </a:spcBef>
                        <a:spcAft>
                          <a:spcPts val="0"/>
                        </a:spcAft>
                        <a:buNone/>
                      </a:pPr>
                      <a:r>
                        <a:rPr lang="sv-SE" sz="600" u="none" cap="none" strike="noStrike"/>
                        <a:t>9,9%</a:t>
                      </a:r>
                      <a:endParaRPr b="0" i="0" sz="600" u="none" cap="none" strike="noStrike">
                        <a:solidFill>
                          <a:srgbClr val="000000"/>
                        </a:solidFill>
                        <a:latin typeface="Helvetica Neue"/>
                        <a:ea typeface="Helvetica Neue"/>
                        <a:cs typeface="Helvetica Neue"/>
                        <a:sym typeface="Helvetica Neue"/>
                      </a:endParaRPr>
                    </a:p>
                  </a:txBody>
                  <a:tcPr marT="36000" marB="36000" marR="36000" marL="72000" anchor="ctr"/>
                </a:tc>
                <a:tc>
                  <a:txBody>
                    <a:bodyPr/>
                    <a:lstStyle/>
                    <a:p>
                      <a:pPr indent="0" lvl="0" marL="0" marR="0" rtl="0" algn="r">
                        <a:spcBef>
                          <a:spcPts val="0"/>
                        </a:spcBef>
                        <a:spcAft>
                          <a:spcPts val="0"/>
                        </a:spcAft>
                        <a:buNone/>
                      </a:pPr>
                      <a:r>
                        <a:rPr lang="sv-SE" sz="600" u="none" cap="none" strike="noStrike"/>
                        <a:t>7,3%</a:t>
                      </a:r>
                      <a:endParaRPr b="0" i="0" sz="600" u="none" cap="none" strike="noStrike">
                        <a:solidFill>
                          <a:srgbClr val="000000"/>
                        </a:solidFill>
                        <a:latin typeface="Helvetica Neue"/>
                        <a:ea typeface="Helvetica Neue"/>
                        <a:cs typeface="Helvetica Neue"/>
                        <a:sym typeface="Helvetica Neue"/>
                      </a:endParaRPr>
                    </a:p>
                  </a:txBody>
                  <a:tcPr marT="36000" marB="36000" marR="36000" marL="72000" anchor="ctr"/>
                </a:tc>
                <a:tc>
                  <a:txBody>
                    <a:bodyPr/>
                    <a:lstStyle/>
                    <a:p>
                      <a:pPr indent="0" lvl="0" marL="0" marR="0" rtl="0" algn="r">
                        <a:spcBef>
                          <a:spcPts val="0"/>
                        </a:spcBef>
                        <a:spcAft>
                          <a:spcPts val="0"/>
                        </a:spcAft>
                        <a:buNone/>
                      </a:pPr>
                      <a:r>
                        <a:rPr lang="sv-SE" sz="600" u="none" cap="none" strike="noStrike"/>
                        <a:t>5,5%</a:t>
                      </a:r>
                      <a:endParaRPr b="0" i="0" sz="600" u="none" cap="none" strike="noStrike">
                        <a:solidFill>
                          <a:srgbClr val="000000"/>
                        </a:solidFill>
                        <a:latin typeface="Helvetica Neue"/>
                        <a:ea typeface="Helvetica Neue"/>
                        <a:cs typeface="Helvetica Neue"/>
                        <a:sym typeface="Helvetica Neue"/>
                      </a:endParaRPr>
                    </a:p>
                  </a:txBody>
                  <a:tcPr marT="36000" marB="36000" marR="36000" marL="72000" anchor="ctr"/>
                </a:tc>
                <a:tc>
                  <a:txBody>
                    <a:bodyPr/>
                    <a:lstStyle/>
                    <a:p>
                      <a:pPr indent="0" lvl="0" marL="0" marR="0" rtl="0" algn="r">
                        <a:spcBef>
                          <a:spcPts val="0"/>
                        </a:spcBef>
                        <a:spcAft>
                          <a:spcPts val="0"/>
                        </a:spcAft>
                        <a:buNone/>
                      </a:pPr>
                      <a:r>
                        <a:rPr lang="sv-SE" sz="600" u="none" cap="none" strike="noStrike"/>
                        <a:t>9,4%</a:t>
                      </a:r>
                      <a:endParaRPr b="0" i="0" sz="600" u="none" cap="none" strike="noStrike">
                        <a:solidFill>
                          <a:srgbClr val="000000"/>
                        </a:solidFill>
                        <a:latin typeface="Helvetica Neue"/>
                        <a:ea typeface="Helvetica Neue"/>
                        <a:cs typeface="Helvetica Neue"/>
                        <a:sym typeface="Helvetica Neue"/>
                      </a:endParaRPr>
                    </a:p>
                  </a:txBody>
                  <a:tcPr marT="36000" marB="36000" marR="36000" marL="72000" anchor="ctr"/>
                </a:tc>
                <a:tc>
                  <a:txBody>
                    <a:bodyPr/>
                    <a:lstStyle/>
                    <a:p>
                      <a:pPr indent="0" lvl="0" marL="0" marR="0" rtl="0" algn="ctr">
                        <a:spcBef>
                          <a:spcPts val="0"/>
                        </a:spcBef>
                        <a:spcAft>
                          <a:spcPts val="0"/>
                        </a:spcAft>
                        <a:buNone/>
                      </a:pPr>
                      <a:r>
                        <a:rPr lang="sv-SE" sz="600" u="none" cap="none" strike="noStrike"/>
                        <a:t>8,8%</a:t>
                      </a:r>
                      <a:endParaRPr b="1" i="0" sz="600" u="none" cap="none" strike="noStrike">
                        <a:solidFill>
                          <a:srgbClr val="000000"/>
                        </a:solidFill>
                        <a:latin typeface="Helvetica Neue"/>
                        <a:ea typeface="Helvetica Neue"/>
                        <a:cs typeface="Helvetica Neue"/>
                        <a:sym typeface="Helvetica Neue"/>
                      </a:endParaRPr>
                    </a:p>
                  </a:txBody>
                  <a:tcPr marT="36000" marB="36000" marR="36000" marL="72000" anchor="ctr"/>
                </a:tc>
              </a:tr>
              <a:tr h="276750">
                <a:tc>
                  <a:txBody>
                    <a:bodyPr/>
                    <a:lstStyle/>
                    <a:p>
                      <a:pPr indent="0" lvl="0" marL="0" marR="0" rtl="0" algn="l">
                        <a:spcBef>
                          <a:spcPts val="0"/>
                        </a:spcBef>
                        <a:spcAft>
                          <a:spcPts val="0"/>
                        </a:spcAft>
                        <a:buNone/>
                      </a:pPr>
                      <a:r>
                        <a:rPr lang="sv-SE" sz="600" u="none" cap="none" strike="noStrike"/>
                        <a:t>Stämmer till viss del/Sällan</a:t>
                      </a:r>
                      <a:endParaRPr b="1" i="0" sz="600" u="none" cap="none" strike="noStrike">
                        <a:solidFill>
                          <a:srgbClr val="000000"/>
                        </a:solidFill>
                        <a:latin typeface="Helvetica Neue"/>
                        <a:ea typeface="Helvetica Neue"/>
                        <a:cs typeface="Helvetica Neue"/>
                        <a:sym typeface="Helvetica Neue"/>
                      </a:endParaRPr>
                    </a:p>
                  </a:txBody>
                  <a:tcPr marT="36000" marB="36000" marR="36000" marL="72000" anchor="ctr"/>
                </a:tc>
                <a:tc>
                  <a:txBody>
                    <a:bodyPr/>
                    <a:lstStyle/>
                    <a:p>
                      <a:pPr indent="0" lvl="0" marL="0" marR="0" rtl="0" algn="r">
                        <a:spcBef>
                          <a:spcPts val="0"/>
                        </a:spcBef>
                        <a:spcAft>
                          <a:spcPts val="0"/>
                        </a:spcAft>
                        <a:buNone/>
                      </a:pPr>
                      <a:r>
                        <a:rPr lang="sv-SE" sz="600" u="none" cap="none" strike="noStrike"/>
                        <a:t>29,7%</a:t>
                      </a:r>
                      <a:endParaRPr b="0" i="0" sz="600" u="none" cap="none" strike="noStrike">
                        <a:solidFill>
                          <a:srgbClr val="000000"/>
                        </a:solidFill>
                        <a:latin typeface="Helvetica Neue"/>
                        <a:ea typeface="Helvetica Neue"/>
                        <a:cs typeface="Helvetica Neue"/>
                        <a:sym typeface="Helvetica Neue"/>
                      </a:endParaRPr>
                    </a:p>
                  </a:txBody>
                  <a:tcPr marT="36000" marB="36000" marR="36000" marL="72000" anchor="ctr"/>
                </a:tc>
                <a:tc>
                  <a:txBody>
                    <a:bodyPr/>
                    <a:lstStyle/>
                    <a:p>
                      <a:pPr indent="0" lvl="0" marL="0" marR="0" rtl="0" algn="r">
                        <a:spcBef>
                          <a:spcPts val="0"/>
                        </a:spcBef>
                        <a:spcAft>
                          <a:spcPts val="0"/>
                        </a:spcAft>
                        <a:buNone/>
                      </a:pPr>
                      <a:r>
                        <a:rPr lang="sv-SE" sz="600" u="none" cap="none" strike="noStrike"/>
                        <a:t>25,6%</a:t>
                      </a:r>
                      <a:endParaRPr b="0" i="0" sz="600" u="none" cap="none" strike="noStrike">
                        <a:solidFill>
                          <a:srgbClr val="000000"/>
                        </a:solidFill>
                        <a:latin typeface="Helvetica Neue"/>
                        <a:ea typeface="Helvetica Neue"/>
                        <a:cs typeface="Helvetica Neue"/>
                        <a:sym typeface="Helvetica Neue"/>
                      </a:endParaRPr>
                    </a:p>
                  </a:txBody>
                  <a:tcPr marT="36000" marB="36000" marR="36000" marL="72000" anchor="ctr"/>
                </a:tc>
                <a:tc>
                  <a:txBody>
                    <a:bodyPr/>
                    <a:lstStyle/>
                    <a:p>
                      <a:pPr indent="0" lvl="0" marL="0" marR="0" rtl="0" algn="r">
                        <a:spcBef>
                          <a:spcPts val="0"/>
                        </a:spcBef>
                        <a:spcAft>
                          <a:spcPts val="0"/>
                        </a:spcAft>
                        <a:buNone/>
                      </a:pPr>
                      <a:r>
                        <a:rPr lang="sv-SE" sz="600" u="none" cap="none" strike="noStrike"/>
                        <a:t>22,8%</a:t>
                      </a:r>
                      <a:endParaRPr b="0" i="0" sz="600" u="none" cap="none" strike="noStrike">
                        <a:solidFill>
                          <a:srgbClr val="000000"/>
                        </a:solidFill>
                        <a:latin typeface="Helvetica Neue"/>
                        <a:ea typeface="Helvetica Neue"/>
                        <a:cs typeface="Helvetica Neue"/>
                        <a:sym typeface="Helvetica Neue"/>
                      </a:endParaRPr>
                    </a:p>
                  </a:txBody>
                  <a:tcPr marT="36000" marB="36000" marR="36000" marL="72000" anchor="ctr"/>
                </a:tc>
                <a:tc>
                  <a:txBody>
                    <a:bodyPr/>
                    <a:lstStyle/>
                    <a:p>
                      <a:pPr indent="0" lvl="0" marL="0" marR="0" rtl="0" algn="r">
                        <a:spcBef>
                          <a:spcPts val="0"/>
                        </a:spcBef>
                        <a:spcAft>
                          <a:spcPts val="0"/>
                        </a:spcAft>
                        <a:buNone/>
                      </a:pPr>
                      <a:r>
                        <a:rPr lang="sv-SE" sz="600" u="none" cap="none" strike="noStrike"/>
                        <a:t>28,8%</a:t>
                      </a:r>
                      <a:endParaRPr b="0" i="0" sz="600" u="none" cap="none" strike="noStrike">
                        <a:solidFill>
                          <a:srgbClr val="000000"/>
                        </a:solidFill>
                        <a:latin typeface="Helvetica Neue"/>
                        <a:ea typeface="Helvetica Neue"/>
                        <a:cs typeface="Helvetica Neue"/>
                        <a:sym typeface="Helvetica Neue"/>
                      </a:endParaRPr>
                    </a:p>
                  </a:txBody>
                  <a:tcPr marT="36000" marB="36000" marR="36000" marL="72000" anchor="ctr"/>
                </a:tc>
                <a:tc>
                  <a:txBody>
                    <a:bodyPr/>
                    <a:lstStyle/>
                    <a:p>
                      <a:pPr indent="0" lvl="0" marL="0" marR="0" rtl="0" algn="r">
                        <a:spcBef>
                          <a:spcPts val="0"/>
                        </a:spcBef>
                        <a:spcAft>
                          <a:spcPts val="0"/>
                        </a:spcAft>
                        <a:buNone/>
                      </a:pPr>
                      <a:r>
                        <a:rPr lang="sv-SE" sz="600" u="none" cap="none" strike="noStrike"/>
                        <a:t>38,4%</a:t>
                      </a:r>
                      <a:endParaRPr b="0" i="0" sz="600" u="none" cap="none" strike="noStrike">
                        <a:solidFill>
                          <a:srgbClr val="000000"/>
                        </a:solidFill>
                        <a:latin typeface="Helvetica Neue"/>
                        <a:ea typeface="Helvetica Neue"/>
                        <a:cs typeface="Helvetica Neue"/>
                        <a:sym typeface="Helvetica Neue"/>
                      </a:endParaRPr>
                    </a:p>
                  </a:txBody>
                  <a:tcPr marT="36000" marB="36000" marR="36000" marL="72000" anchor="ctr"/>
                </a:tc>
                <a:tc>
                  <a:txBody>
                    <a:bodyPr/>
                    <a:lstStyle/>
                    <a:p>
                      <a:pPr indent="0" lvl="0" marL="0" marR="0" rtl="0" algn="r">
                        <a:spcBef>
                          <a:spcPts val="0"/>
                        </a:spcBef>
                        <a:spcAft>
                          <a:spcPts val="0"/>
                        </a:spcAft>
                        <a:buNone/>
                      </a:pPr>
                      <a:r>
                        <a:rPr lang="sv-SE" sz="600" u="none" cap="none" strike="noStrike"/>
                        <a:t>12,3%</a:t>
                      </a:r>
                      <a:endParaRPr b="0" i="0" sz="600" u="none" cap="none" strike="noStrike">
                        <a:solidFill>
                          <a:srgbClr val="000000"/>
                        </a:solidFill>
                        <a:latin typeface="Helvetica Neue"/>
                        <a:ea typeface="Helvetica Neue"/>
                        <a:cs typeface="Helvetica Neue"/>
                        <a:sym typeface="Helvetica Neue"/>
                      </a:endParaRPr>
                    </a:p>
                  </a:txBody>
                  <a:tcPr marT="36000" marB="36000" marR="36000" marL="72000" anchor="ctr"/>
                </a:tc>
                <a:tc>
                  <a:txBody>
                    <a:bodyPr/>
                    <a:lstStyle/>
                    <a:p>
                      <a:pPr indent="0" lvl="0" marL="0" marR="0" rtl="0" algn="r">
                        <a:spcBef>
                          <a:spcPts val="0"/>
                        </a:spcBef>
                        <a:spcAft>
                          <a:spcPts val="0"/>
                        </a:spcAft>
                        <a:buNone/>
                      </a:pPr>
                      <a:r>
                        <a:rPr lang="sv-SE" sz="600" u="none" cap="none" strike="noStrike"/>
                        <a:t>31,0%</a:t>
                      </a:r>
                      <a:endParaRPr b="0" i="0" sz="600" u="none" cap="none" strike="noStrike">
                        <a:solidFill>
                          <a:srgbClr val="000000"/>
                        </a:solidFill>
                        <a:latin typeface="Helvetica Neue"/>
                        <a:ea typeface="Helvetica Neue"/>
                        <a:cs typeface="Helvetica Neue"/>
                        <a:sym typeface="Helvetica Neue"/>
                      </a:endParaRPr>
                    </a:p>
                  </a:txBody>
                  <a:tcPr marT="36000" marB="36000" marR="36000" marL="72000" anchor="ctr"/>
                </a:tc>
                <a:tc>
                  <a:txBody>
                    <a:bodyPr/>
                    <a:lstStyle/>
                    <a:p>
                      <a:pPr indent="0" lvl="0" marL="0" marR="0" rtl="0" algn="r">
                        <a:spcBef>
                          <a:spcPts val="0"/>
                        </a:spcBef>
                        <a:spcAft>
                          <a:spcPts val="0"/>
                        </a:spcAft>
                        <a:buNone/>
                      </a:pPr>
                      <a:r>
                        <a:rPr lang="sv-SE" sz="600" u="none" cap="none" strike="noStrike"/>
                        <a:t>30,8%</a:t>
                      </a:r>
                      <a:endParaRPr b="0" i="0" sz="600" u="none" cap="none" strike="noStrike">
                        <a:solidFill>
                          <a:srgbClr val="000000"/>
                        </a:solidFill>
                        <a:latin typeface="Helvetica Neue"/>
                        <a:ea typeface="Helvetica Neue"/>
                        <a:cs typeface="Helvetica Neue"/>
                        <a:sym typeface="Helvetica Neue"/>
                      </a:endParaRPr>
                    </a:p>
                  </a:txBody>
                  <a:tcPr marT="36000" marB="36000" marR="36000" marL="72000" anchor="ctr"/>
                </a:tc>
                <a:tc>
                  <a:txBody>
                    <a:bodyPr/>
                    <a:lstStyle/>
                    <a:p>
                      <a:pPr indent="0" lvl="0" marL="0" marR="0" rtl="0" algn="r">
                        <a:spcBef>
                          <a:spcPts val="0"/>
                        </a:spcBef>
                        <a:spcAft>
                          <a:spcPts val="0"/>
                        </a:spcAft>
                        <a:buNone/>
                      </a:pPr>
                      <a:r>
                        <a:rPr lang="sv-SE" sz="600" u="none" cap="none" strike="noStrike"/>
                        <a:t>59,7%</a:t>
                      </a:r>
                      <a:endParaRPr b="0" i="0" sz="600" u="none" cap="none" strike="noStrike">
                        <a:solidFill>
                          <a:srgbClr val="000000"/>
                        </a:solidFill>
                        <a:latin typeface="Helvetica Neue"/>
                        <a:ea typeface="Helvetica Neue"/>
                        <a:cs typeface="Helvetica Neue"/>
                        <a:sym typeface="Helvetica Neue"/>
                      </a:endParaRPr>
                    </a:p>
                  </a:txBody>
                  <a:tcPr marT="36000" marB="36000" marR="36000" marL="72000" anchor="ctr"/>
                </a:tc>
                <a:tc>
                  <a:txBody>
                    <a:bodyPr/>
                    <a:lstStyle/>
                    <a:p>
                      <a:pPr indent="0" lvl="0" marL="0" marR="0" rtl="0" algn="r">
                        <a:spcBef>
                          <a:spcPts val="0"/>
                        </a:spcBef>
                        <a:spcAft>
                          <a:spcPts val="0"/>
                        </a:spcAft>
                        <a:buNone/>
                      </a:pPr>
                      <a:r>
                        <a:rPr lang="sv-SE" sz="600" u="none" cap="none" strike="noStrike"/>
                        <a:t>54,8%</a:t>
                      </a:r>
                      <a:endParaRPr b="0" i="0" sz="600" u="none" cap="none" strike="noStrike">
                        <a:solidFill>
                          <a:srgbClr val="000000"/>
                        </a:solidFill>
                        <a:latin typeface="Helvetica Neue"/>
                        <a:ea typeface="Helvetica Neue"/>
                        <a:cs typeface="Helvetica Neue"/>
                        <a:sym typeface="Helvetica Neue"/>
                      </a:endParaRPr>
                    </a:p>
                  </a:txBody>
                  <a:tcPr marT="36000" marB="36000" marR="36000" marL="72000" anchor="ctr"/>
                </a:tc>
                <a:tc>
                  <a:txBody>
                    <a:bodyPr/>
                    <a:lstStyle/>
                    <a:p>
                      <a:pPr indent="0" lvl="0" marL="0" marR="0" rtl="0" algn="r">
                        <a:spcBef>
                          <a:spcPts val="0"/>
                        </a:spcBef>
                        <a:spcAft>
                          <a:spcPts val="0"/>
                        </a:spcAft>
                        <a:buNone/>
                      </a:pPr>
                      <a:r>
                        <a:rPr lang="sv-SE" sz="600" u="none" cap="none" strike="noStrike"/>
                        <a:t>62,5%</a:t>
                      </a:r>
                      <a:endParaRPr b="0" i="0" sz="600" u="none" cap="none" strike="noStrike">
                        <a:solidFill>
                          <a:srgbClr val="000000"/>
                        </a:solidFill>
                        <a:latin typeface="Helvetica Neue"/>
                        <a:ea typeface="Helvetica Neue"/>
                        <a:cs typeface="Helvetica Neue"/>
                        <a:sym typeface="Helvetica Neue"/>
                      </a:endParaRPr>
                    </a:p>
                  </a:txBody>
                  <a:tcPr marT="36000" marB="36000" marR="36000" marL="72000" anchor="ctr"/>
                </a:tc>
                <a:tc>
                  <a:txBody>
                    <a:bodyPr/>
                    <a:lstStyle/>
                    <a:p>
                      <a:pPr indent="0" lvl="0" marL="0" marR="0" rtl="0" algn="ctr">
                        <a:spcBef>
                          <a:spcPts val="0"/>
                        </a:spcBef>
                        <a:spcAft>
                          <a:spcPts val="0"/>
                        </a:spcAft>
                        <a:buNone/>
                      </a:pPr>
                      <a:r>
                        <a:rPr lang="sv-SE" sz="600" u="none" cap="none" strike="noStrike"/>
                        <a:t>36,0%</a:t>
                      </a:r>
                      <a:endParaRPr b="1" i="0" sz="600" u="none" cap="none" strike="noStrike">
                        <a:solidFill>
                          <a:srgbClr val="000000"/>
                        </a:solidFill>
                        <a:latin typeface="Helvetica Neue"/>
                        <a:ea typeface="Helvetica Neue"/>
                        <a:cs typeface="Helvetica Neue"/>
                        <a:sym typeface="Helvetica Neue"/>
                      </a:endParaRPr>
                    </a:p>
                  </a:txBody>
                  <a:tcPr marT="36000" marB="36000" marR="36000" marL="72000" anchor="ctr"/>
                </a:tc>
              </a:tr>
              <a:tr h="236300">
                <a:tc>
                  <a:txBody>
                    <a:bodyPr/>
                    <a:lstStyle/>
                    <a:p>
                      <a:pPr indent="0" lvl="0" marL="0" marR="0" rtl="0" algn="l">
                        <a:spcBef>
                          <a:spcPts val="0"/>
                        </a:spcBef>
                        <a:spcAft>
                          <a:spcPts val="0"/>
                        </a:spcAft>
                        <a:buNone/>
                      </a:pPr>
                      <a:r>
                        <a:rPr lang="sv-SE" sz="600" u="none" cap="none" strike="noStrike"/>
                        <a:t> </a:t>
                      </a:r>
                      <a:r>
                        <a:rPr b="1" lang="sv-SE" sz="600" u="none" cap="none" strike="noStrike"/>
                        <a:t>INDEX</a:t>
                      </a:r>
                      <a:endParaRPr b="1" i="0" sz="600" u="none" cap="none" strike="noStrike">
                        <a:solidFill>
                          <a:srgbClr val="000000"/>
                        </a:solidFill>
                        <a:latin typeface="Helvetica Neue"/>
                        <a:ea typeface="Helvetica Neue"/>
                        <a:cs typeface="Helvetica Neue"/>
                        <a:sym typeface="Helvetica Neue"/>
                      </a:endParaRPr>
                    </a:p>
                  </a:txBody>
                  <a:tcPr marT="36000" marB="36000" marR="36000" marL="72000" anchor="ctr">
                    <a:solidFill>
                      <a:srgbClr val="F7CFA5"/>
                    </a:solidFill>
                  </a:tcPr>
                </a:tc>
                <a:tc>
                  <a:txBody>
                    <a:bodyPr/>
                    <a:lstStyle/>
                    <a:p>
                      <a:pPr indent="0" lvl="0" marL="0" marR="0" rtl="0" algn="l">
                        <a:spcBef>
                          <a:spcPts val="0"/>
                        </a:spcBef>
                        <a:spcAft>
                          <a:spcPts val="0"/>
                        </a:spcAft>
                        <a:buNone/>
                      </a:pPr>
                      <a:r>
                        <a:rPr lang="sv-SE" sz="600" u="none" cap="none" strike="noStrike"/>
                        <a:t> </a:t>
                      </a:r>
                      <a:endParaRPr b="0" i="0" sz="600" u="none" cap="none" strike="noStrike">
                        <a:solidFill>
                          <a:srgbClr val="000000"/>
                        </a:solidFill>
                        <a:latin typeface="Helvetica Neue"/>
                        <a:ea typeface="Helvetica Neue"/>
                        <a:cs typeface="Helvetica Neue"/>
                        <a:sym typeface="Helvetica Neue"/>
                      </a:endParaRPr>
                    </a:p>
                  </a:txBody>
                  <a:tcPr marT="36000" marB="36000" marR="36000" marL="72000" anchor="ctr">
                    <a:solidFill>
                      <a:srgbClr val="F7CFA5"/>
                    </a:solidFill>
                  </a:tcPr>
                </a:tc>
                <a:tc>
                  <a:txBody>
                    <a:bodyPr/>
                    <a:lstStyle/>
                    <a:p>
                      <a:pPr indent="0" lvl="0" marL="0" marR="0" rtl="0" algn="l">
                        <a:spcBef>
                          <a:spcPts val="0"/>
                        </a:spcBef>
                        <a:spcAft>
                          <a:spcPts val="0"/>
                        </a:spcAft>
                        <a:buNone/>
                      </a:pPr>
                      <a:r>
                        <a:rPr lang="sv-SE" sz="600" u="none" cap="none" strike="noStrike"/>
                        <a:t> </a:t>
                      </a:r>
                      <a:endParaRPr b="0" i="0" sz="600" u="none" cap="none" strike="noStrike">
                        <a:solidFill>
                          <a:srgbClr val="000000"/>
                        </a:solidFill>
                        <a:latin typeface="Helvetica Neue"/>
                        <a:ea typeface="Helvetica Neue"/>
                        <a:cs typeface="Helvetica Neue"/>
                        <a:sym typeface="Helvetica Neue"/>
                      </a:endParaRPr>
                    </a:p>
                  </a:txBody>
                  <a:tcPr marT="36000" marB="36000" marR="36000" marL="72000" anchor="ctr">
                    <a:solidFill>
                      <a:srgbClr val="F7CFA5"/>
                    </a:solidFill>
                  </a:tcPr>
                </a:tc>
                <a:tc>
                  <a:txBody>
                    <a:bodyPr/>
                    <a:lstStyle/>
                    <a:p>
                      <a:pPr indent="0" lvl="0" marL="0" marR="0" rtl="0" algn="l">
                        <a:spcBef>
                          <a:spcPts val="0"/>
                        </a:spcBef>
                        <a:spcAft>
                          <a:spcPts val="0"/>
                        </a:spcAft>
                        <a:buNone/>
                      </a:pPr>
                      <a:r>
                        <a:rPr lang="sv-SE" sz="600" u="none" cap="none" strike="noStrike"/>
                        <a:t> </a:t>
                      </a:r>
                      <a:endParaRPr b="0" i="0" sz="600" u="none" cap="none" strike="noStrike">
                        <a:solidFill>
                          <a:srgbClr val="000000"/>
                        </a:solidFill>
                        <a:latin typeface="Helvetica Neue"/>
                        <a:ea typeface="Helvetica Neue"/>
                        <a:cs typeface="Helvetica Neue"/>
                        <a:sym typeface="Helvetica Neue"/>
                      </a:endParaRPr>
                    </a:p>
                  </a:txBody>
                  <a:tcPr marT="36000" marB="36000" marR="36000" marL="72000" anchor="ctr">
                    <a:solidFill>
                      <a:srgbClr val="F7CFA5"/>
                    </a:solidFill>
                  </a:tcPr>
                </a:tc>
                <a:tc>
                  <a:txBody>
                    <a:bodyPr/>
                    <a:lstStyle/>
                    <a:p>
                      <a:pPr indent="0" lvl="0" marL="0" marR="0" rtl="0" algn="l">
                        <a:spcBef>
                          <a:spcPts val="0"/>
                        </a:spcBef>
                        <a:spcAft>
                          <a:spcPts val="0"/>
                        </a:spcAft>
                        <a:buNone/>
                      </a:pPr>
                      <a:r>
                        <a:rPr lang="sv-SE" sz="600" u="none" cap="none" strike="noStrike"/>
                        <a:t> </a:t>
                      </a:r>
                      <a:endParaRPr b="0" i="0" sz="600" u="none" cap="none" strike="noStrike">
                        <a:solidFill>
                          <a:srgbClr val="000000"/>
                        </a:solidFill>
                        <a:latin typeface="Helvetica Neue"/>
                        <a:ea typeface="Helvetica Neue"/>
                        <a:cs typeface="Helvetica Neue"/>
                        <a:sym typeface="Helvetica Neue"/>
                      </a:endParaRPr>
                    </a:p>
                  </a:txBody>
                  <a:tcPr marT="36000" marB="36000" marR="36000" marL="72000" anchor="ctr">
                    <a:solidFill>
                      <a:srgbClr val="F7CFA5"/>
                    </a:solidFill>
                  </a:tcPr>
                </a:tc>
                <a:tc>
                  <a:txBody>
                    <a:bodyPr/>
                    <a:lstStyle/>
                    <a:p>
                      <a:pPr indent="0" lvl="0" marL="0" marR="0" rtl="0" algn="l">
                        <a:spcBef>
                          <a:spcPts val="0"/>
                        </a:spcBef>
                        <a:spcAft>
                          <a:spcPts val="0"/>
                        </a:spcAft>
                        <a:buNone/>
                      </a:pPr>
                      <a:r>
                        <a:rPr lang="sv-SE" sz="600" u="none" cap="none" strike="noStrike"/>
                        <a:t> </a:t>
                      </a:r>
                      <a:endParaRPr b="0" i="0" sz="600" u="none" cap="none" strike="noStrike">
                        <a:solidFill>
                          <a:srgbClr val="000000"/>
                        </a:solidFill>
                        <a:latin typeface="Helvetica Neue"/>
                        <a:ea typeface="Helvetica Neue"/>
                        <a:cs typeface="Helvetica Neue"/>
                        <a:sym typeface="Helvetica Neue"/>
                      </a:endParaRPr>
                    </a:p>
                  </a:txBody>
                  <a:tcPr marT="36000" marB="36000" marR="36000" marL="72000" anchor="ctr">
                    <a:solidFill>
                      <a:srgbClr val="F7CFA5"/>
                    </a:solidFill>
                  </a:tcPr>
                </a:tc>
                <a:tc>
                  <a:txBody>
                    <a:bodyPr/>
                    <a:lstStyle/>
                    <a:p>
                      <a:pPr indent="0" lvl="0" marL="0" marR="0" rtl="0" algn="l">
                        <a:spcBef>
                          <a:spcPts val="0"/>
                        </a:spcBef>
                        <a:spcAft>
                          <a:spcPts val="0"/>
                        </a:spcAft>
                        <a:buNone/>
                      </a:pPr>
                      <a:r>
                        <a:rPr lang="sv-SE" sz="600" u="none" cap="none" strike="noStrike"/>
                        <a:t> </a:t>
                      </a:r>
                      <a:endParaRPr b="0" i="0" sz="600" u="none" cap="none" strike="noStrike">
                        <a:solidFill>
                          <a:srgbClr val="000000"/>
                        </a:solidFill>
                        <a:latin typeface="Helvetica Neue"/>
                        <a:ea typeface="Helvetica Neue"/>
                        <a:cs typeface="Helvetica Neue"/>
                        <a:sym typeface="Helvetica Neue"/>
                      </a:endParaRPr>
                    </a:p>
                  </a:txBody>
                  <a:tcPr marT="36000" marB="36000" marR="36000" marL="72000" anchor="ctr">
                    <a:solidFill>
                      <a:srgbClr val="F7CFA5"/>
                    </a:solidFill>
                  </a:tcPr>
                </a:tc>
                <a:tc>
                  <a:txBody>
                    <a:bodyPr/>
                    <a:lstStyle/>
                    <a:p>
                      <a:pPr indent="0" lvl="0" marL="0" marR="0" rtl="0" algn="l">
                        <a:spcBef>
                          <a:spcPts val="0"/>
                        </a:spcBef>
                        <a:spcAft>
                          <a:spcPts val="0"/>
                        </a:spcAft>
                        <a:buNone/>
                      </a:pPr>
                      <a:r>
                        <a:rPr lang="sv-SE" sz="600" u="none" cap="none" strike="noStrike"/>
                        <a:t> </a:t>
                      </a:r>
                      <a:endParaRPr b="0" i="0" sz="600" u="none" cap="none" strike="noStrike">
                        <a:solidFill>
                          <a:srgbClr val="000000"/>
                        </a:solidFill>
                        <a:latin typeface="Helvetica Neue"/>
                        <a:ea typeface="Helvetica Neue"/>
                        <a:cs typeface="Helvetica Neue"/>
                        <a:sym typeface="Helvetica Neue"/>
                      </a:endParaRPr>
                    </a:p>
                  </a:txBody>
                  <a:tcPr marT="36000" marB="36000" marR="36000" marL="72000" anchor="ctr">
                    <a:solidFill>
                      <a:srgbClr val="F7CFA5"/>
                    </a:solidFill>
                  </a:tcPr>
                </a:tc>
                <a:tc>
                  <a:txBody>
                    <a:bodyPr/>
                    <a:lstStyle/>
                    <a:p>
                      <a:pPr indent="0" lvl="0" marL="0" marR="0" rtl="0" algn="l">
                        <a:spcBef>
                          <a:spcPts val="0"/>
                        </a:spcBef>
                        <a:spcAft>
                          <a:spcPts val="0"/>
                        </a:spcAft>
                        <a:buNone/>
                      </a:pPr>
                      <a:r>
                        <a:rPr lang="sv-SE" sz="600" u="none" cap="none" strike="noStrike"/>
                        <a:t> </a:t>
                      </a:r>
                      <a:endParaRPr b="0" i="0" sz="600" u="none" cap="none" strike="noStrike">
                        <a:solidFill>
                          <a:srgbClr val="000000"/>
                        </a:solidFill>
                        <a:latin typeface="Helvetica Neue"/>
                        <a:ea typeface="Helvetica Neue"/>
                        <a:cs typeface="Helvetica Neue"/>
                        <a:sym typeface="Helvetica Neue"/>
                      </a:endParaRPr>
                    </a:p>
                  </a:txBody>
                  <a:tcPr marT="36000" marB="36000" marR="36000" marL="72000" anchor="ctr">
                    <a:solidFill>
                      <a:srgbClr val="F7CFA5"/>
                    </a:solidFill>
                  </a:tcPr>
                </a:tc>
                <a:tc>
                  <a:txBody>
                    <a:bodyPr/>
                    <a:lstStyle/>
                    <a:p>
                      <a:pPr indent="0" lvl="0" marL="0" marR="0" rtl="0" algn="l">
                        <a:spcBef>
                          <a:spcPts val="0"/>
                        </a:spcBef>
                        <a:spcAft>
                          <a:spcPts val="0"/>
                        </a:spcAft>
                        <a:buNone/>
                      </a:pPr>
                      <a:r>
                        <a:rPr lang="sv-SE" sz="600" u="none" cap="none" strike="noStrike"/>
                        <a:t> </a:t>
                      </a:r>
                      <a:endParaRPr b="0" i="0" sz="600" u="none" cap="none" strike="noStrike">
                        <a:solidFill>
                          <a:srgbClr val="000000"/>
                        </a:solidFill>
                        <a:latin typeface="Helvetica Neue"/>
                        <a:ea typeface="Helvetica Neue"/>
                        <a:cs typeface="Helvetica Neue"/>
                        <a:sym typeface="Helvetica Neue"/>
                      </a:endParaRPr>
                    </a:p>
                  </a:txBody>
                  <a:tcPr marT="36000" marB="36000" marR="36000" marL="72000" anchor="ctr">
                    <a:solidFill>
                      <a:srgbClr val="F7CFA5"/>
                    </a:solidFill>
                  </a:tcPr>
                </a:tc>
                <a:tc>
                  <a:txBody>
                    <a:bodyPr/>
                    <a:lstStyle/>
                    <a:p>
                      <a:pPr indent="0" lvl="0" marL="0" marR="0" rtl="0" algn="l">
                        <a:spcBef>
                          <a:spcPts val="0"/>
                        </a:spcBef>
                        <a:spcAft>
                          <a:spcPts val="0"/>
                        </a:spcAft>
                        <a:buNone/>
                      </a:pPr>
                      <a:r>
                        <a:rPr lang="sv-SE" sz="600" u="none" cap="none" strike="noStrike"/>
                        <a:t> </a:t>
                      </a:r>
                      <a:endParaRPr b="0" i="0" sz="600" u="none" cap="none" strike="noStrike">
                        <a:solidFill>
                          <a:srgbClr val="000000"/>
                        </a:solidFill>
                        <a:latin typeface="Helvetica Neue"/>
                        <a:ea typeface="Helvetica Neue"/>
                        <a:cs typeface="Helvetica Neue"/>
                        <a:sym typeface="Helvetica Neue"/>
                      </a:endParaRPr>
                    </a:p>
                  </a:txBody>
                  <a:tcPr marT="36000" marB="36000" marR="36000" marL="72000" anchor="ctr">
                    <a:solidFill>
                      <a:srgbClr val="F7CFA5"/>
                    </a:solidFill>
                  </a:tcPr>
                </a:tc>
                <a:tc>
                  <a:txBody>
                    <a:bodyPr/>
                    <a:lstStyle/>
                    <a:p>
                      <a:pPr indent="0" lvl="0" marL="0" marR="0" rtl="0" algn="l">
                        <a:spcBef>
                          <a:spcPts val="0"/>
                        </a:spcBef>
                        <a:spcAft>
                          <a:spcPts val="0"/>
                        </a:spcAft>
                        <a:buNone/>
                      </a:pPr>
                      <a:r>
                        <a:rPr lang="sv-SE" sz="600" u="none" cap="none" strike="noStrike"/>
                        <a:t> </a:t>
                      </a:r>
                      <a:endParaRPr b="0" i="0" sz="600" u="none" cap="none" strike="noStrike">
                        <a:solidFill>
                          <a:srgbClr val="000000"/>
                        </a:solidFill>
                        <a:latin typeface="Helvetica Neue"/>
                        <a:ea typeface="Helvetica Neue"/>
                        <a:cs typeface="Helvetica Neue"/>
                        <a:sym typeface="Helvetica Neue"/>
                      </a:endParaRPr>
                    </a:p>
                  </a:txBody>
                  <a:tcPr marT="36000" marB="36000" marR="36000" marL="72000" anchor="ctr">
                    <a:solidFill>
                      <a:srgbClr val="F7CFA5"/>
                    </a:solidFill>
                  </a:tcPr>
                </a:tc>
                <a:tc>
                  <a:txBody>
                    <a:bodyPr/>
                    <a:lstStyle/>
                    <a:p>
                      <a:pPr indent="0" lvl="0" marL="0" marR="0" rtl="0" algn="ctr">
                        <a:spcBef>
                          <a:spcPts val="0"/>
                        </a:spcBef>
                        <a:spcAft>
                          <a:spcPts val="0"/>
                        </a:spcAft>
                        <a:buNone/>
                      </a:pPr>
                      <a:r>
                        <a:rPr b="1" lang="sv-SE" sz="600" u="none" cap="none" strike="noStrike"/>
                        <a:t>45,8%</a:t>
                      </a:r>
                      <a:endParaRPr b="1" i="0" sz="600" u="none" cap="none" strike="noStrike">
                        <a:solidFill>
                          <a:srgbClr val="000000"/>
                        </a:solidFill>
                        <a:latin typeface="Helvetica Neue"/>
                        <a:ea typeface="Helvetica Neue"/>
                        <a:cs typeface="Helvetica Neue"/>
                        <a:sym typeface="Helvetica Neue"/>
                      </a:endParaRPr>
                    </a:p>
                  </a:txBody>
                  <a:tcPr marT="36000" marB="36000" marR="36000" marL="72000" anchor="ctr">
                    <a:solidFill>
                      <a:srgbClr val="F7CFA5"/>
                    </a:solidFill>
                  </a:tcPr>
                </a:tc>
              </a:tr>
              <a:tr h="147950">
                <a:tc>
                  <a:txBody>
                    <a:bodyPr/>
                    <a:lstStyle/>
                    <a:p>
                      <a:pPr indent="0" lvl="0" marL="0" marR="0" rtl="0" algn="l">
                        <a:spcBef>
                          <a:spcPts val="0"/>
                        </a:spcBef>
                        <a:spcAft>
                          <a:spcPts val="0"/>
                        </a:spcAft>
                        <a:buNone/>
                      </a:pPr>
                      <a:r>
                        <a:rPr lang="sv-SE" sz="600" u="none" cap="none" strike="noStrike"/>
                        <a:t>Stämmer aldrig</a:t>
                      </a:r>
                      <a:endParaRPr b="1" i="0" sz="600" u="none" cap="none" strike="noStrike">
                        <a:solidFill>
                          <a:srgbClr val="000000"/>
                        </a:solidFill>
                        <a:latin typeface="Helvetica Neue"/>
                        <a:ea typeface="Helvetica Neue"/>
                        <a:cs typeface="Helvetica Neue"/>
                        <a:sym typeface="Helvetica Neue"/>
                      </a:endParaRPr>
                    </a:p>
                  </a:txBody>
                  <a:tcPr marT="36000" marB="36000" marR="36000" marL="72000" anchor="ctr"/>
                </a:tc>
                <a:tc>
                  <a:txBody>
                    <a:bodyPr/>
                    <a:lstStyle/>
                    <a:p>
                      <a:pPr indent="0" lvl="0" marL="0" marR="0" rtl="0" algn="r">
                        <a:spcBef>
                          <a:spcPts val="0"/>
                        </a:spcBef>
                        <a:spcAft>
                          <a:spcPts val="0"/>
                        </a:spcAft>
                        <a:buNone/>
                      </a:pPr>
                      <a:r>
                        <a:rPr lang="sv-SE" sz="600" u="none" cap="none" strike="noStrike"/>
                        <a:t>61,5%</a:t>
                      </a:r>
                      <a:endParaRPr b="0" i="0" sz="600" u="none" cap="none" strike="noStrike">
                        <a:solidFill>
                          <a:srgbClr val="000000"/>
                        </a:solidFill>
                        <a:latin typeface="Helvetica Neue"/>
                        <a:ea typeface="Helvetica Neue"/>
                        <a:cs typeface="Helvetica Neue"/>
                        <a:sym typeface="Helvetica Neue"/>
                      </a:endParaRPr>
                    </a:p>
                  </a:txBody>
                  <a:tcPr marT="36000" marB="36000" marR="36000" marL="72000" anchor="ctr"/>
                </a:tc>
                <a:tc>
                  <a:txBody>
                    <a:bodyPr/>
                    <a:lstStyle/>
                    <a:p>
                      <a:pPr indent="0" lvl="0" marL="0" marR="0" rtl="0" algn="r">
                        <a:spcBef>
                          <a:spcPts val="0"/>
                        </a:spcBef>
                        <a:spcAft>
                          <a:spcPts val="0"/>
                        </a:spcAft>
                        <a:buNone/>
                      </a:pPr>
                      <a:r>
                        <a:rPr lang="sv-SE" sz="600" u="none" cap="none" strike="noStrike"/>
                        <a:t>65,3%</a:t>
                      </a:r>
                      <a:endParaRPr b="0" i="0" sz="600" u="none" cap="none" strike="noStrike">
                        <a:solidFill>
                          <a:srgbClr val="000000"/>
                        </a:solidFill>
                        <a:latin typeface="Helvetica Neue"/>
                        <a:ea typeface="Helvetica Neue"/>
                        <a:cs typeface="Helvetica Neue"/>
                        <a:sym typeface="Helvetica Neue"/>
                      </a:endParaRPr>
                    </a:p>
                  </a:txBody>
                  <a:tcPr marT="36000" marB="36000" marR="36000" marL="72000" anchor="ctr"/>
                </a:tc>
                <a:tc>
                  <a:txBody>
                    <a:bodyPr/>
                    <a:lstStyle/>
                    <a:p>
                      <a:pPr indent="0" lvl="0" marL="0" marR="0" rtl="0" algn="r">
                        <a:spcBef>
                          <a:spcPts val="0"/>
                        </a:spcBef>
                        <a:spcAft>
                          <a:spcPts val="0"/>
                        </a:spcAft>
                        <a:buNone/>
                      </a:pPr>
                      <a:r>
                        <a:rPr lang="sv-SE" sz="600" u="none" cap="none" strike="noStrike"/>
                        <a:t>71,6%</a:t>
                      </a:r>
                      <a:endParaRPr b="0" i="0" sz="600" u="none" cap="none" strike="noStrike">
                        <a:solidFill>
                          <a:srgbClr val="000000"/>
                        </a:solidFill>
                        <a:latin typeface="Helvetica Neue"/>
                        <a:ea typeface="Helvetica Neue"/>
                        <a:cs typeface="Helvetica Neue"/>
                        <a:sym typeface="Helvetica Neue"/>
                      </a:endParaRPr>
                    </a:p>
                  </a:txBody>
                  <a:tcPr marT="36000" marB="36000" marR="36000" marL="72000" anchor="ctr"/>
                </a:tc>
                <a:tc>
                  <a:txBody>
                    <a:bodyPr/>
                    <a:lstStyle/>
                    <a:p>
                      <a:pPr indent="0" lvl="0" marL="0" marR="0" rtl="0" algn="r">
                        <a:spcBef>
                          <a:spcPts val="0"/>
                        </a:spcBef>
                        <a:spcAft>
                          <a:spcPts val="0"/>
                        </a:spcAft>
                        <a:buNone/>
                      </a:pPr>
                      <a:r>
                        <a:rPr lang="sv-SE" sz="600" u="none" cap="none" strike="noStrike"/>
                        <a:t>57,0%</a:t>
                      </a:r>
                      <a:endParaRPr b="0" i="0" sz="600" u="none" cap="none" strike="noStrike">
                        <a:solidFill>
                          <a:srgbClr val="000000"/>
                        </a:solidFill>
                        <a:latin typeface="Helvetica Neue"/>
                        <a:ea typeface="Helvetica Neue"/>
                        <a:cs typeface="Helvetica Neue"/>
                        <a:sym typeface="Helvetica Neue"/>
                      </a:endParaRPr>
                    </a:p>
                  </a:txBody>
                  <a:tcPr marT="36000" marB="36000" marR="36000" marL="72000" anchor="ctr"/>
                </a:tc>
                <a:tc>
                  <a:txBody>
                    <a:bodyPr/>
                    <a:lstStyle/>
                    <a:p>
                      <a:pPr indent="0" lvl="0" marL="0" marR="0" rtl="0" algn="r">
                        <a:spcBef>
                          <a:spcPts val="0"/>
                        </a:spcBef>
                        <a:spcAft>
                          <a:spcPts val="0"/>
                        </a:spcAft>
                        <a:buNone/>
                      </a:pPr>
                      <a:r>
                        <a:rPr lang="sv-SE" sz="600" u="none" cap="none" strike="noStrike"/>
                        <a:t>46,4%</a:t>
                      </a:r>
                      <a:endParaRPr b="0" i="0" sz="600" u="none" cap="none" strike="noStrike">
                        <a:solidFill>
                          <a:srgbClr val="000000"/>
                        </a:solidFill>
                        <a:latin typeface="Helvetica Neue"/>
                        <a:ea typeface="Helvetica Neue"/>
                        <a:cs typeface="Helvetica Neue"/>
                        <a:sym typeface="Helvetica Neue"/>
                      </a:endParaRPr>
                    </a:p>
                  </a:txBody>
                  <a:tcPr marT="36000" marB="36000" marR="36000" marL="72000" anchor="ctr"/>
                </a:tc>
                <a:tc>
                  <a:txBody>
                    <a:bodyPr/>
                    <a:lstStyle/>
                    <a:p>
                      <a:pPr indent="0" lvl="0" marL="0" marR="0" rtl="0" algn="r">
                        <a:spcBef>
                          <a:spcPts val="0"/>
                        </a:spcBef>
                        <a:spcAft>
                          <a:spcPts val="0"/>
                        </a:spcAft>
                        <a:buNone/>
                      </a:pPr>
                      <a:r>
                        <a:rPr lang="sv-SE" sz="600" u="none" cap="none" strike="noStrike"/>
                        <a:t>82,8%</a:t>
                      </a:r>
                      <a:endParaRPr b="0" i="0" sz="600" u="none" cap="none" strike="noStrike">
                        <a:solidFill>
                          <a:srgbClr val="000000"/>
                        </a:solidFill>
                        <a:latin typeface="Helvetica Neue"/>
                        <a:ea typeface="Helvetica Neue"/>
                        <a:cs typeface="Helvetica Neue"/>
                        <a:sym typeface="Helvetica Neue"/>
                      </a:endParaRPr>
                    </a:p>
                  </a:txBody>
                  <a:tcPr marT="36000" marB="36000" marR="36000" marL="72000" anchor="ctr"/>
                </a:tc>
                <a:tc>
                  <a:txBody>
                    <a:bodyPr/>
                    <a:lstStyle/>
                    <a:p>
                      <a:pPr indent="0" lvl="0" marL="0" marR="0" rtl="0" algn="r">
                        <a:spcBef>
                          <a:spcPts val="0"/>
                        </a:spcBef>
                        <a:spcAft>
                          <a:spcPts val="0"/>
                        </a:spcAft>
                        <a:buNone/>
                      </a:pPr>
                      <a:r>
                        <a:rPr lang="sv-SE" sz="600" u="none" cap="none" strike="noStrike"/>
                        <a:t>54,7%</a:t>
                      </a:r>
                      <a:endParaRPr b="0" i="0" sz="600" u="none" cap="none" strike="noStrike">
                        <a:solidFill>
                          <a:srgbClr val="000000"/>
                        </a:solidFill>
                        <a:latin typeface="Helvetica Neue"/>
                        <a:ea typeface="Helvetica Neue"/>
                        <a:cs typeface="Helvetica Neue"/>
                        <a:sym typeface="Helvetica Neue"/>
                      </a:endParaRPr>
                    </a:p>
                  </a:txBody>
                  <a:tcPr marT="36000" marB="36000" marR="36000" marL="72000" anchor="ctr"/>
                </a:tc>
                <a:tc>
                  <a:txBody>
                    <a:bodyPr/>
                    <a:lstStyle/>
                    <a:p>
                      <a:pPr indent="0" lvl="0" marL="0" marR="0" rtl="0" algn="r">
                        <a:spcBef>
                          <a:spcPts val="0"/>
                        </a:spcBef>
                        <a:spcAft>
                          <a:spcPts val="0"/>
                        </a:spcAft>
                        <a:buNone/>
                      </a:pPr>
                      <a:r>
                        <a:rPr lang="sv-SE" sz="600" u="none" cap="none" strike="noStrike"/>
                        <a:t>57,5%</a:t>
                      </a:r>
                      <a:endParaRPr b="0" i="0" sz="600" u="none" cap="none" strike="noStrike">
                        <a:solidFill>
                          <a:srgbClr val="000000"/>
                        </a:solidFill>
                        <a:latin typeface="Helvetica Neue"/>
                        <a:ea typeface="Helvetica Neue"/>
                        <a:cs typeface="Helvetica Neue"/>
                        <a:sym typeface="Helvetica Neue"/>
                      </a:endParaRPr>
                    </a:p>
                  </a:txBody>
                  <a:tcPr marT="36000" marB="36000" marR="36000" marL="72000" anchor="ctr"/>
                </a:tc>
                <a:tc>
                  <a:txBody>
                    <a:bodyPr/>
                    <a:lstStyle/>
                    <a:p>
                      <a:pPr indent="0" lvl="0" marL="0" marR="0" rtl="0" algn="r">
                        <a:spcBef>
                          <a:spcPts val="0"/>
                        </a:spcBef>
                        <a:spcAft>
                          <a:spcPts val="0"/>
                        </a:spcAft>
                        <a:buNone/>
                      </a:pPr>
                      <a:r>
                        <a:rPr lang="sv-SE" sz="600" u="none" cap="none" strike="noStrike"/>
                        <a:t>32,4%</a:t>
                      </a:r>
                      <a:endParaRPr b="0" i="0" sz="600" u="none" cap="none" strike="noStrike">
                        <a:solidFill>
                          <a:srgbClr val="000000"/>
                        </a:solidFill>
                        <a:latin typeface="Helvetica Neue"/>
                        <a:ea typeface="Helvetica Neue"/>
                        <a:cs typeface="Helvetica Neue"/>
                        <a:sym typeface="Helvetica Neue"/>
                      </a:endParaRPr>
                    </a:p>
                  </a:txBody>
                  <a:tcPr marT="36000" marB="36000" marR="36000" marL="72000" anchor="ctr"/>
                </a:tc>
                <a:tc>
                  <a:txBody>
                    <a:bodyPr/>
                    <a:lstStyle/>
                    <a:p>
                      <a:pPr indent="0" lvl="0" marL="0" marR="0" rtl="0" algn="r">
                        <a:spcBef>
                          <a:spcPts val="0"/>
                        </a:spcBef>
                        <a:spcAft>
                          <a:spcPts val="0"/>
                        </a:spcAft>
                        <a:buNone/>
                      </a:pPr>
                      <a:r>
                        <a:rPr lang="sv-SE" sz="600" u="none" cap="none" strike="noStrike"/>
                        <a:t>38,9%</a:t>
                      </a:r>
                      <a:endParaRPr b="0" i="0" sz="600" u="none" cap="none" strike="noStrike">
                        <a:solidFill>
                          <a:srgbClr val="000000"/>
                        </a:solidFill>
                        <a:latin typeface="Helvetica Neue"/>
                        <a:ea typeface="Helvetica Neue"/>
                        <a:cs typeface="Helvetica Neue"/>
                        <a:sym typeface="Helvetica Neue"/>
                      </a:endParaRPr>
                    </a:p>
                  </a:txBody>
                  <a:tcPr marT="36000" marB="36000" marR="36000" marL="72000" anchor="ctr"/>
                </a:tc>
                <a:tc>
                  <a:txBody>
                    <a:bodyPr/>
                    <a:lstStyle/>
                    <a:p>
                      <a:pPr indent="0" lvl="0" marL="0" marR="0" rtl="0" algn="r">
                        <a:spcBef>
                          <a:spcPts val="0"/>
                        </a:spcBef>
                        <a:spcAft>
                          <a:spcPts val="0"/>
                        </a:spcAft>
                        <a:buNone/>
                      </a:pPr>
                      <a:r>
                        <a:rPr lang="sv-SE" sz="600" u="none" cap="none" strike="noStrike"/>
                        <a:t>27,0%</a:t>
                      </a:r>
                      <a:endParaRPr b="0" i="0" sz="600" u="none" cap="none" strike="noStrike">
                        <a:solidFill>
                          <a:srgbClr val="000000"/>
                        </a:solidFill>
                        <a:latin typeface="Helvetica Neue"/>
                        <a:ea typeface="Helvetica Neue"/>
                        <a:cs typeface="Helvetica Neue"/>
                        <a:sym typeface="Helvetica Neue"/>
                      </a:endParaRPr>
                    </a:p>
                  </a:txBody>
                  <a:tcPr marT="36000" marB="36000" marR="36000" marL="72000" anchor="ctr"/>
                </a:tc>
                <a:tc>
                  <a:txBody>
                    <a:bodyPr/>
                    <a:lstStyle/>
                    <a:p>
                      <a:pPr indent="0" lvl="0" marL="0" marR="0" rtl="0" algn="ctr">
                        <a:spcBef>
                          <a:spcPts val="0"/>
                        </a:spcBef>
                        <a:spcAft>
                          <a:spcPts val="0"/>
                        </a:spcAft>
                        <a:buNone/>
                      </a:pPr>
                      <a:r>
                        <a:rPr lang="sv-SE" sz="600" u="none" cap="none" strike="noStrike"/>
                        <a:t>54,1%</a:t>
                      </a:r>
                      <a:endParaRPr b="1" i="0" sz="600" u="none" cap="none" strike="noStrike">
                        <a:solidFill>
                          <a:srgbClr val="000000"/>
                        </a:solidFill>
                        <a:latin typeface="Helvetica Neue"/>
                        <a:ea typeface="Helvetica Neue"/>
                        <a:cs typeface="Helvetica Neue"/>
                        <a:sym typeface="Helvetica Neue"/>
                      </a:endParaRPr>
                    </a:p>
                  </a:txBody>
                  <a:tcPr marT="36000" marB="36000" marR="36000" marL="72000" anchor="ctr"/>
                </a:tc>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pic>
        <p:nvPicPr>
          <p:cNvPr id="182" name="Google Shape;182;p7"/>
          <p:cNvPicPr preferRelativeResize="0"/>
          <p:nvPr/>
        </p:nvPicPr>
        <p:blipFill rotWithShape="1">
          <a:blip r:embed="rId3">
            <a:alphaModFix/>
          </a:blip>
          <a:srcRect b="4648" l="1842" r="1848" t="0"/>
          <a:stretch/>
        </p:blipFill>
        <p:spPr>
          <a:xfrm>
            <a:off x="38342" y="1423059"/>
            <a:ext cx="9035526" cy="3008741"/>
          </a:xfrm>
          <a:prstGeom prst="rect">
            <a:avLst/>
          </a:prstGeom>
          <a:noFill/>
          <a:ln>
            <a:noFill/>
          </a:ln>
        </p:spPr>
      </p:pic>
      <p:sp>
        <p:nvSpPr>
          <p:cNvPr id="183" name="Google Shape;183;p7"/>
          <p:cNvSpPr txBox="1"/>
          <p:nvPr/>
        </p:nvSpPr>
        <p:spPr>
          <a:xfrm>
            <a:off x="337492" y="4299852"/>
            <a:ext cx="7453902" cy="665841"/>
          </a:xfrm>
          <a:prstGeom prst="rect">
            <a:avLst/>
          </a:prstGeom>
          <a:noFill/>
          <a:ln>
            <a:noFill/>
          </a:ln>
        </p:spPr>
        <p:txBody>
          <a:bodyPr anchorCtr="0" anchor="b" bIns="45700" lIns="91425" spcFirstLastPara="1" rIns="91425" wrap="square" tIns="45700">
            <a:normAutofit/>
          </a:bodyPr>
          <a:lstStyle/>
          <a:p>
            <a:pPr indent="0" lvl="0" marL="0" marR="0" rtl="0" algn="l">
              <a:spcBef>
                <a:spcPts val="0"/>
              </a:spcBef>
              <a:spcAft>
                <a:spcPts val="0"/>
              </a:spcAft>
              <a:buNone/>
            </a:pPr>
            <a:r>
              <a:rPr lang="sv-SE" sz="1200">
                <a:solidFill>
                  <a:schemeClr val="dk1"/>
                </a:solidFill>
                <a:latin typeface="Arial"/>
                <a:ea typeface="Arial"/>
                <a:cs typeface="Arial"/>
                <a:sym typeface="Arial"/>
              </a:rPr>
              <a:t>Stapeldiagrammet visar hur respondenterna angivit att de olika uttrycken för machokultur överensstämmer i olika grader med kulturen på deras arbetsplats. </a:t>
            </a:r>
            <a:endParaRPr/>
          </a:p>
        </p:txBody>
      </p:sp>
      <p:sp>
        <p:nvSpPr>
          <p:cNvPr id="184" name="Google Shape;184;p7"/>
          <p:cNvSpPr/>
          <p:nvPr/>
        </p:nvSpPr>
        <p:spPr>
          <a:xfrm rot="5400000">
            <a:off x="1807498" y="795785"/>
            <a:ext cx="225828" cy="2644596"/>
          </a:xfrm>
          <a:prstGeom prst="leftBrace">
            <a:avLst>
              <a:gd fmla="val 8333" name="adj1"/>
              <a:gd fmla="val 50000" name="adj2"/>
            </a:avLst>
          </a:prstGeom>
          <a:noFill/>
          <a:ln cap="flat" cmpd="sng" w="25400">
            <a:solidFill>
              <a:schemeClr val="accent1"/>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sp>
        <p:nvSpPr>
          <p:cNvPr id="185" name="Google Shape;185;p7"/>
          <p:cNvSpPr/>
          <p:nvPr/>
        </p:nvSpPr>
        <p:spPr>
          <a:xfrm rot="5400000">
            <a:off x="3951529" y="1199231"/>
            <a:ext cx="225828" cy="1249681"/>
          </a:xfrm>
          <a:prstGeom prst="leftBrace">
            <a:avLst>
              <a:gd fmla="val 8333" name="adj1"/>
              <a:gd fmla="val 50000" name="adj2"/>
            </a:avLst>
          </a:prstGeom>
          <a:noFill/>
          <a:ln cap="flat" cmpd="sng" w="25400">
            <a:solidFill>
              <a:schemeClr val="accent1"/>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sp>
        <p:nvSpPr>
          <p:cNvPr id="186" name="Google Shape;186;p7"/>
          <p:cNvSpPr txBox="1"/>
          <p:nvPr/>
        </p:nvSpPr>
        <p:spPr>
          <a:xfrm>
            <a:off x="3641705" y="1842283"/>
            <a:ext cx="914400" cy="307985"/>
          </a:xfrm>
          <a:prstGeom prst="rect">
            <a:avLst/>
          </a:prstGeom>
          <a:noFill/>
          <a:ln>
            <a:noFill/>
          </a:ln>
        </p:spPr>
        <p:txBody>
          <a:bodyPr anchorCtr="0" anchor="b" bIns="45700" lIns="91425" spcFirstLastPara="1" rIns="91425" wrap="square" tIns="45700">
            <a:normAutofit fontScale="40000" lnSpcReduction="20000"/>
          </a:bodyPr>
          <a:lstStyle/>
          <a:p>
            <a:pPr indent="0" lvl="0" marL="0" marR="0" rtl="0" algn="l">
              <a:spcBef>
                <a:spcPts val="0"/>
              </a:spcBef>
              <a:spcAft>
                <a:spcPts val="0"/>
              </a:spcAft>
              <a:buNone/>
            </a:pPr>
            <a:r>
              <a:rPr lang="sv-SE" sz="1800">
                <a:solidFill>
                  <a:schemeClr val="dk1"/>
                </a:solidFill>
                <a:latin typeface="Arial"/>
                <a:ea typeface="Arial"/>
                <a:cs typeface="Arial"/>
                <a:sym typeface="Arial"/>
              </a:rPr>
              <a:t>STYRKA OCH </a:t>
            </a:r>
            <a:endParaRPr/>
          </a:p>
          <a:p>
            <a:pPr indent="0" lvl="0" marL="0" marR="0" rtl="0" algn="l">
              <a:spcBef>
                <a:spcPts val="0"/>
              </a:spcBef>
              <a:spcAft>
                <a:spcPts val="0"/>
              </a:spcAft>
              <a:buNone/>
            </a:pPr>
            <a:r>
              <a:rPr lang="sv-SE" sz="1800">
                <a:solidFill>
                  <a:schemeClr val="dk1"/>
                </a:solidFill>
                <a:latin typeface="Arial"/>
                <a:ea typeface="Arial"/>
                <a:cs typeface="Arial"/>
                <a:sym typeface="Arial"/>
              </a:rPr>
              <a:t>UTHÅLLIGHET</a:t>
            </a:r>
            <a:endParaRPr/>
          </a:p>
        </p:txBody>
      </p:sp>
      <p:sp>
        <p:nvSpPr>
          <p:cNvPr id="187" name="Google Shape;187;p7"/>
          <p:cNvSpPr txBox="1"/>
          <p:nvPr/>
        </p:nvSpPr>
        <p:spPr>
          <a:xfrm>
            <a:off x="1306618" y="1670343"/>
            <a:ext cx="914400" cy="307985"/>
          </a:xfrm>
          <a:prstGeom prst="rect">
            <a:avLst/>
          </a:prstGeom>
          <a:noFill/>
          <a:ln>
            <a:noFill/>
          </a:ln>
        </p:spPr>
        <p:txBody>
          <a:bodyPr anchorCtr="0" anchor="b" bIns="45700" lIns="91425" spcFirstLastPara="1" rIns="91425" wrap="square" tIns="45700">
            <a:normAutofit/>
          </a:bodyPr>
          <a:lstStyle/>
          <a:p>
            <a:pPr indent="0" lvl="0" marL="0" marR="0" rtl="0" algn="l">
              <a:spcBef>
                <a:spcPts val="0"/>
              </a:spcBef>
              <a:spcAft>
                <a:spcPts val="0"/>
              </a:spcAft>
              <a:buNone/>
            </a:pPr>
            <a:r>
              <a:rPr lang="sv-SE" sz="1000">
                <a:solidFill>
                  <a:schemeClr val="dk1"/>
                </a:solidFill>
                <a:latin typeface="Arial"/>
                <a:ea typeface="Arial"/>
                <a:cs typeface="Arial"/>
                <a:sym typeface="Arial"/>
              </a:rPr>
              <a:t>VISA INTE SVAGHET</a:t>
            </a:r>
            <a:endParaRPr/>
          </a:p>
        </p:txBody>
      </p:sp>
      <p:sp>
        <p:nvSpPr>
          <p:cNvPr id="188" name="Google Shape;188;p7"/>
          <p:cNvSpPr/>
          <p:nvPr/>
        </p:nvSpPr>
        <p:spPr>
          <a:xfrm rot="5400000">
            <a:off x="5404011" y="1690852"/>
            <a:ext cx="225828" cy="1249681"/>
          </a:xfrm>
          <a:prstGeom prst="leftBrace">
            <a:avLst>
              <a:gd fmla="val 8333" name="adj1"/>
              <a:gd fmla="val 50000" name="adj2"/>
            </a:avLst>
          </a:prstGeom>
          <a:noFill/>
          <a:ln cap="flat" cmpd="sng" w="25400">
            <a:solidFill>
              <a:schemeClr val="accent1"/>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sp>
        <p:nvSpPr>
          <p:cNvPr id="189" name="Google Shape;189;p7"/>
          <p:cNvSpPr txBox="1"/>
          <p:nvPr/>
        </p:nvSpPr>
        <p:spPr>
          <a:xfrm>
            <a:off x="5009325" y="1810097"/>
            <a:ext cx="914400" cy="307985"/>
          </a:xfrm>
          <a:prstGeom prst="rect">
            <a:avLst/>
          </a:prstGeom>
          <a:noFill/>
          <a:ln>
            <a:noFill/>
          </a:ln>
        </p:spPr>
        <p:txBody>
          <a:bodyPr anchorCtr="0" anchor="b" bIns="45700" lIns="91425" spcFirstLastPara="1" rIns="91425" wrap="square" tIns="45700">
            <a:normAutofit fontScale="77500" lnSpcReduction="20000"/>
          </a:bodyPr>
          <a:lstStyle/>
          <a:p>
            <a:pPr indent="0" lvl="0" marL="0" marR="0" rtl="0" algn="l">
              <a:spcBef>
                <a:spcPts val="0"/>
              </a:spcBef>
              <a:spcAft>
                <a:spcPts val="0"/>
              </a:spcAft>
              <a:buNone/>
            </a:pPr>
            <a:r>
              <a:rPr lang="sv-SE" sz="1000">
                <a:solidFill>
                  <a:schemeClr val="dk1"/>
                </a:solidFill>
                <a:latin typeface="Arial"/>
                <a:ea typeface="Arial"/>
                <a:cs typeface="Arial"/>
                <a:sym typeface="Arial"/>
              </a:rPr>
              <a:t>JOBBET KOMMER </a:t>
            </a:r>
            <a:endParaRPr/>
          </a:p>
          <a:p>
            <a:pPr indent="0" lvl="0" marL="0" marR="0" rtl="0" algn="l">
              <a:spcBef>
                <a:spcPts val="0"/>
              </a:spcBef>
              <a:spcAft>
                <a:spcPts val="0"/>
              </a:spcAft>
              <a:buNone/>
            </a:pPr>
            <a:r>
              <a:rPr lang="sv-SE" sz="1000">
                <a:solidFill>
                  <a:schemeClr val="dk1"/>
                </a:solidFill>
                <a:latin typeface="Arial"/>
                <a:ea typeface="Arial"/>
                <a:cs typeface="Arial"/>
                <a:sym typeface="Arial"/>
              </a:rPr>
              <a:t>I FÖRSTA HAND</a:t>
            </a:r>
            <a:endParaRPr/>
          </a:p>
        </p:txBody>
      </p:sp>
      <p:sp>
        <p:nvSpPr>
          <p:cNvPr id="190" name="Google Shape;190;p7"/>
          <p:cNvSpPr/>
          <p:nvPr/>
        </p:nvSpPr>
        <p:spPr>
          <a:xfrm rot="5400000">
            <a:off x="7215208" y="1391062"/>
            <a:ext cx="225828" cy="1902355"/>
          </a:xfrm>
          <a:prstGeom prst="leftBrace">
            <a:avLst>
              <a:gd fmla="val 8333" name="adj1"/>
              <a:gd fmla="val 50000" name="adj2"/>
            </a:avLst>
          </a:prstGeom>
          <a:noFill/>
          <a:ln cap="flat" cmpd="sng" w="25400">
            <a:solidFill>
              <a:schemeClr val="accent1"/>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sp>
        <p:nvSpPr>
          <p:cNvPr id="191" name="Google Shape;191;p7"/>
          <p:cNvSpPr txBox="1"/>
          <p:nvPr/>
        </p:nvSpPr>
        <p:spPr>
          <a:xfrm>
            <a:off x="6459211" y="1824071"/>
            <a:ext cx="914400" cy="307985"/>
          </a:xfrm>
          <a:prstGeom prst="rect">
            <a:avLst/>
          </a:prstGeom>
          <a:noFill/>
          <a:ln>
            <a:noFill/>
          </a:ln>
        </p:spPr>
        <p:txBody>
          <a:bodyPr anchorCtr="0" anchor="b" bIns="45700" lIns="91425" spcFirstLastPara="1" rIns="91425" wrap="square" tIns="45700">
            <a:normAutofit/>
          </a:bodyPr>
          <a:lstStyle/>
          <a:p>
            <a:pPr indent="0" lvl="0" marL="0" marR="0" rtl="0" algn="l">
              <a:spcBef>
                <a:spcPts val="0"/>
              </a:spcBef>
              <a:spcAft>
                <a:spcPts val="0"/>
              </a:spcAft>
              <a:buNone/>
            </a:pPr>
            <a:r>
              <a:rPr lang="sv-SE" sz="1000">
                <a:solidFill>
                  <a:schemeClr val="dk1"/>
                </a:solidFill>
                <a:latin typeface="Arial"/>
                <a:ea typeface="Arial"/>
                <a:cs typeface="Arial"/>
                <a:sym typeface="Arial"/>
              </a:rPr>
              <a:t>DISKRIMINERANDE SKÄMT</a:t>
            </a:r>
            <a:endParaRPr/>
          </a:p>
        </p:txBody>
      </p:sp>
      <p:sp>
        <p:nvSpPr>
          <p:cNvPr id="192" name="Google Shape;192;p7"/>
          <p:cNvSpPr txBox="1"/>
          <p:nvPr>
            <p:ph type="title"/>
          </p:nvPr>
        </p:nvSpPr>
        <p:spPr>
          <a:xfrm>
            <a:off x="574098" y="336313"/>
            <a:ext cx="7992630" cy="800485"/>
          </a:xfrm>
          <a:prstGeom prst="rect">
            <a:avLst/>
          </a:prstGeom>
          <a:noFill/>
          <a:ln>
            <a:noFill/>
          </a:ln>
        </p:spPr>
        <p:txBody>
          <a:bodyPr anchorCtr="0" anchor="b" bIns="45700" lIns="91425" spcFirstLastPara="1" rIns="91425" wrap="square" tIns="45700">
            <a:noAutofit/>
          </a:bodyPr>
          <a:lstStyle/>
          <a:p>
            <a:pPr indent="0" lvl="0" marL="0" rtl="0" algn="ctr">
              <a:spcBef>
                <a:spcPts val="0"/>
              </a:spcBef>
              <a:spcAft>
                <a:spcPts val="0"/>
              </a:spcAft>
              <a:buClr>
                <a:schemeClr val="lt2"/>
              </a:buClr>
              <a:buSzPts val="4800"/>
              <a:buFont typeface="Impact"/>
              <a:buNone/>
            </a:pPr>
            <a:br>
              <a:rPr lang="sv-SE"/>
            </a:br>
            <a:r>
              <a:rPr lang="sv-SE"/>
              <a:t>PRESENTERA ALLA SVAR</a:t>
            </a:r>
            <a:endParaRPr sz="3200"/>
          </a:p>
        </p:txBody>
      </p:sp>
      <p:sp>
        <p:nvSpPr>
          <p:cNvPr id="193" name="Google Shape;193;p7"/>
          <p:cNvSpPr txBox="1"/>
          <p:nvPr>
            <p:ph idx="1" type="body"/>
          </p:nvPr>
        </p:nvSpPr>
        <p:spPr>
          <a:xfrm>
            <a:off x="553256" y="1145652"/>
            <a:ext cx="7992630" cy="3030997"/>
          </a:xfrm>
          <a:prstGeom prst="rect">
            <a:avLst/>
          </a:prstGeom>
          <a:noFill/>
          <a:ln>
            <a:noFill/>
          </a:ln>
        </p:spPr>
        <p:txBody>
          <a:bodyPr anchorCtr="0" anchor="t" bIns="45700" lIns="91425" spcFirstLastPara="1" rIns="91425" wrap="square" tIns="45700">
            <a:noAutofit/>
          </a:bodyPr>
          <a:lstStyle/>
          <a:p>
            <a:pPr indent="-457200" lvl="0" marL="457200" rtl="0" algn="l">
              <a:spcBef>
                <a:spcPts val="0"/>
              </a:spcBef>
              <a:spcAft>
                <a:spcPts val="0"/>
              </a:spcAft>
              <a:buClr>
                <a:schemeClr val="dk1"/>
              </a:buClr>
              <a:buSzPts val="1400"/>
              <a:buFont typeface="Arial"/>
              <a:buChar char="•"/>
            </a:pPr>
            <a:r>
              <a:rPr lang="sv-SE" sz="1400"/>
              <a:t>Använd uppgifterna i tabellen för att visa resultatet i ett diagram t ex ett stapeldiagram. </a:t>
            </a:r>
            <a:endParaRPr/>
          </a:p>
          <a:p>
            <a:pPr indent="-279400" lvl="0" marL="457200" rtl="0" algn="l">
              <a:spcBef>
                <a:spcPts val="560"/>
              </a:spcBef>
              <a:spcAft>
                <a:spcPts val="0"/>
              </a:spcAft>
              <a:buClr>
                <a:schemeClr val="dk1"/>
              </a:buClr>
              <a:buSzPts val="2800"/>
              <a:buFont typeface="Arial"/>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p8"/>
          <p:cNvSpPr txBox="1"/>
          <p:nvPr>
            <p:ph type="title"/>
          </p:nvPr>
        </p:nvSpPr>
        <p:spPr>
          <a:xfrm>
            <a:off x="575685" y="873077"/>
            <a:ext cx="7992630" cy="800485"/>
          </a:xfrm>
          <a:prstGeom prst="rect">
            <a:avLst/>
          </a:prstGeom>
          <a:noFill/>
          <a:ln>
            <a:noFill/>
          </a:ln>
        </p:spPr>
        <p:txBody>
          <a:bodyPr anchorCtr="0" anchor="b" bIns="45700" lIns="91425" spcFirstLastPara="1" rIns="91425" wrap="square" tIns="45700">
            <a:noAutofit/>
          </a:bodyPr>
          <a:lstStyle/>
          <a:p>
            <a:pPr indent="0" lvl="0" marL="0" rtl="0" algn="ctr">
              <a:spcBef>
                <a:spcPts val="0"/>
              </a:spcBef>
              <a:spcAft>
                <a:spcPts val="0"/>
              </a:spcAft>
              <a:buClr>
                <a:schemeClr val="lt2"/>
              </a:buClr>
              <a:buSzPts val="4800"/>
              <a:buFont typeface="Impact"/>
              <a:buNone/>
            </a:pPr>
            <a:r>
              <a:rPr lang="sv-SE"/>
              <a:t>PRESENTATION AV SVAR PER KATEGORI</a:t>
            </a:r>
            <a:endParaRPr/>
          </a:p>
        </p:txBody>
      </p:sp>
      <p:pic>
        <p:nvPicPr>
          <p:cNvPr id="199" name="Google Shape;199;p8"/>
          <p:cNvPicPr preferRelativeResize="0"/>
          <p:nvPr/>
        </p:nvPicPr>
        <p:blipFill rotWithShape="1">
          <a:blip r:embed="rId3">
            <a:alphaModFix/>
          </a:blip>
          <a:srcRect b="4077" l="0" r="0" t="0"/>
          <a:stretch/>
        </p:blipFill>
        <p:spPr>
          <a:xfrm>
            <a:off x="220338" y="1673562"/>
            <a:ext cx="6086254" cy="3192300"/>
          </a:xfrm>
          <a:prstGeom prst="rect">
            <a:avLst/>
          </a:prstGeom>
          <a:noFill/>
          <a:ln>
            <a:noFill/>
          </a:ln>
        </p:spPr>
      </p:pic>
      <p:sp>
        <p:nvSpPr>
          <p:cNvPr id="200" name="Google Shape;200;p8"/>
          <p:cNvSpPr txBox="1"/>
          <p:nvPr/>
        </p:nvSpPr>
        <p:spPr>
          <a:xfrm>
            <a:off x="6371865" y="3328035"/>
            <a:ext cx="2278197" cy="919679"/>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None/>
            </a:pPr>
            <a:r>
              <a:rPr lang="sv-SE" sz="1400">
                <a:solidFill>
                  <a:schemeClr val="dk1"/>
                </a:solidFill>
                <a:latin typeface="Arial"/>
                <a:ea typeface="Arial"/>
                <a:cs typeface="Arial"/>
                <a:sym typeface="Arial"/>
              </a:rPr>
              <a:t>För att presentera svaren per de fyra kategorierna av frågor, summera svar för frågorna 1- 4 (Visa inte svaghet), frågorna 5 – 6 (styrka och uthållighet), frågorna 7-8 (jobbet i första hand) och frågorna 9-11 (diskriminerande skämt).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9"/>
          <p:cNvSpPr txBox="1"/>
          <p:nvPr>
            <p:ph type="title"/>
          </p:nvPr>
        </p:nvSpPr>
        <p:spPr>
          <a:xfrm>
            <a:off x="574098" y="352327"/>
            <a:ext cx="7992630" cy="800485"/>
          </a:xfrm>
          <a:prstGeom prst="rect">
            <a:avLst/>
          </a:prstGeom>
          <a:noFill/>
          <a:ln>
            <a:noFill/>
          </a:ln>
        </p:spPr>
        <p:txBody>
          <a:bodyPr anchorCtr="0" anchor="b" bIns="45700" lIns="91425" spcFirstLastPara="1" rIns="91425" wrap="square" tIns="45700">
            <a:noAutofit/>
          </a:bodyPr>
          <a:lstStyle/>
          <a:p>
            <a:pPr indent="0" lvl="0" marL="0" rtl="0" algn="ctr">
              <a:spcBef>
                <a:spcPts val="0"/>
              </a:spcBef>
              <a:spcAft>
                <a:spcPts val="0"/>
              </a:spcAft>
              <a:buClr>
                <a:schemeClr val="lt2"/>
              </a:buClr>
              <a:buSzPts val="4800"/>
              <a:buFont typeface="Impact"/>
              <a:buNone/>
            </a:pPr>
            <a:r>
              <a:rPr lang="sv-SE"/>
              <a:t>JÄMFÖR OCH MÄT REGELBUNDET</a:t>
            </a:r>
            <a:endParaRPr/>
          </a:p>
        </p:txBody>
      </p:sp>
      <p:sp>
        <p:nvSpPr>
          <p:cNvPr id="206" name="Google Shape;206;p9"/>
          <p:cNvSpPr txBox="1"/>
          <p:nvPr>
            <p:ph idx="1" type="body"/>
          </p:nvPr>
        </p:nvSpPr>
        <p:spPr>
          <a:xfrm>
            <a:off x="574098" y="1470454"/>
            <a:ext cx="7992630" cy="3030997"/>
          </a:xfrm>
          <a:prstGeom prst="rect">
            <a:avLst/>
          </a:prstGeom>
          <a:noFill/>
          <a:ln>
            <a:noFill/>
          </a:ln>
        </p:spPr>
        <p:txBody>
          <a:bodyPr anchorCtr="0" anchor="t" bIns="45700" lIns="91425" spcFirstLastPara="1" rIns="91425" wrap="square" tIns="45700">
            <a:noAutofit/>
          </a:bodyPr>
          <a:lstStyle/>
          <a:p>
            <a:pPr indent="-457200" lvl="0" marL="457200" rtl="0" algn="l">
              <a:spcBef>
                <a:spcPts val="0"/>
              </a:spcBef>
              <a:spcAft>
                <a:spcPts val="0"/>
              </a:spcAft>
              <a:buClr>
                <a:schemeClr val="dk1"/>
              </a:buClr>
              <a:buSzPts val="2400"/>
              <a:buFont typeface="Arial"/>
              <a:buChar char="•"/>
            </a:pPr>
            <a:r>
              <a:rPr lang="sv-SE" sz="2400"/>
              <a:t>Jämför med andra machoindex – se nedan. </a:t>
            </a:r>
            <a:endParaRPr/>
          </a:p>
          <a:p>
            <a:pPr indent="-457200" lvl="0" marL="457200" rtl="0" algn="l">
              <a:spcBef>
                <a:spcPts val="480"/>
              </a:spcBef>
              <a:spcAft>
                <a:spcPts val="0"/>
              </a:spcAft>
              <a:buClr>
                <a:schemeClr val="dk1"/>
              </a:buClr>
              <a:buSzPts val="2400"/>
              <a:buFont typeface="Arial"/>
              <a:buChar char="•"/>
            </a:pPr>
            <a:r>
              <a:rPr lang="sv-SE" sz="2400"/>
              <a:t>Gör mätningen t ex varje år för att säkerställa att de åtgärder ni bestämt vidta för att minska machokulturen fungerar.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tema">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tema">
  <a:themeElements>
    <a:clrScheme name="Byggcheferna 2">
      <a:dk1>
        <a:srgbClr val="333333"/>
      </a:dk1>
      <a:lt1>
        <a:srgbClr val="FFFFFF"/>
      </a:lt1>
      <a:dk2>
        <a:srgbClr val="E45F39"/>
      </a:dk2>
      <a:lt2>
        <a:srgbClr val="EB8A23"/>
      </a:lt2>
      <a:accent1>
        <a:srgbClr val="286E98"/>
      </a:accent1>
      <a:accent2>
        <a:srgbClr val="219492"/>
      </a:accent2>
      <a:accent3>
        <a:srgbClr val="96BD49"/>
      </a:accent3>
      <a:accent4>
        <a:srgbClr val="E85E23"/>
      </a:accent4>
      <a:accent5>
        <a:srgbClr val="E9D34F"/>
      </a:accent5>
      <a:accent6>
        <a:srgbClr val="E45F39"/>
      </a:accent6>
      <a:hlink>
        <a:srgbClr val="E45F39"/>
      </a:hlink>
      <a:folHlink>
        <a:srgbClr val="296F9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2020-03-18T17:35:59Z</dcterms:created>
  <dc:creator>Monica Berling</dc:creator>
</cp:coreProperties>
</file>