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69" r:id="rId2"/>
    <p:sldId id="342" r:id="rId3"/>
    <p:sldId id="356" r:id="rId4"/>
    <p:sldId id="367" r:id="rId5"/>
    <p:sldId id="354" r:id="rId6"/>
    <p:sldId id="357" r:id="rId7"/>
    <p:sldId id="355" r:id="rId8"/>
    <p:sldId id="366" r:id="rId9"/>
    <p:sldId id="358" r:id="rId10"/>
    <p:sldId id="336" r:id="rId11"/>
    <p:sldId id="359" r:id="rId12"/>
    <p:sldId id="360" r:id="rId13"/>
    <p:sldId id="362" r:id="rId14"/>
    <p:sldId id="363" r:id="rId15"/>
    <p:sldId id="364" r:id="rId16"/>
    <p:sldId id="365" r:id="rId17"/>
    <p:sldId id="303" r:id="rId18"/>
  </p:sldIdLst>
  <p:sldSz cx="9144000" cy="5143500" type="screen16x9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8">
          <p15:clr>
            <a:srgbClr val="A4A3A4"/>
          </p15:clr>
        </p15:guide>
        <p15:guide id="2" pos="2869">
          <p15:clr>
            <a:srgbClr val="A4A3A4"/>
          </p15:clr>
        </p15:guide>
        <p15:guide id="3" orient="horz" pos="2215">
          <p15:clr>
            <a:srgbClr val="A4A3A4"/>
          </p15:clr>
        </p15:guide>
        <p15:guide id="4" pos="28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7C0"/>
    <a:srgbClr val="96A7B6"/>
    <a:srgbClr val="9AACB2"/>
    <a:srgbClr val="9AC3D0"/>
    <a:srgbClr val="003C59"/>
    <a:srgbClr val="002835"/>
    <a:srgbClr val="B10066"/>
    <a:srgbClr val="83BAC6"/>
    <a:srgbClr val="77A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DA2AB-FE58-4C3F-8AAD-F8539FF5609A}" v="1" dt="2021-09-06T09:06:59.6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4932" autoAdjust="0"/>
  </p:normalViewPr>
  <p:slideViewPr>
    <p:cSldViewPr snapToGrid="0" snapToObjects="1" showGuides="1">
      <p:cViewPr>
        <p:scale>
          <a:sx n="123" d="100"/>
          <a:sy n="123" d="100"/>
        </p:scale>
        <p:origin x="816" y="272"/>
      </p:cViewPr>
      <p:guideLst>
        <p:guide orient="horz" pos="1618"/>
        <p:guide pos="2869"/>
        <p:guide orient="horz" pos="2215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9" d="100"/>
          <a:sy n="149" d="100"/>
        </p:scale>
        <p:origin x="90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Berling" userId="d32f371a24751f1b" providerId="LiveId" clId="{85586518-15EC-45DE-98BA-B6D5419BE03D}"/>
    <pc:docChg chg="custSel addSld delSld modSld sldOrd">
      <pc:chgData name="Monica Berling" userId="d32f371a24751f1b" providerId="LiveId" clId="{85586518-15EC-45DE-98BA-B6D5419BE03D}" dt="2021-08-11T12:25:25.769" v="1366" actId="1076"/>
      <pc:docMkLst>
        <pc:docMk/>
      </pc:docMkLst>
      <pc:sldChg chg="del">
        <pc:chgData name="Monica Berling" userId="d32f371a24751f1b" providerId="LiveId" clId="{85586518-15EC-45DE-98BA-B6D5419BE03D}" dt="2021-08-10T16:01:46.252" v="1069" actId="47"/>
        <pc:sldMkLst>
          <pc:docMk/>
          <pc:sldMk cId="1963684549" sldId="330"/>
        </pc:sldMkLst>
      </pc:sldChg>
      <pc:sldChg chg="addSp modSp mod">
        <pc:chgData name="Monica Berling" userId="d32f371a24751f1b" providerId="LiveId" clId="{85586518-15EC-45DE-98BA-B6D5419BE03D}" dt="2021-08-11T12:11:56.501" v="1281" actId="207"/>
        <pc:sldMkLst>
          <pc:docMk/>
          <pc:sldMk cId="425079193" sldId="332"/>
        </pc:sldMkLst>
        <pc:picChg chg="add mod">
          <ac:chgData name="Monica Berling" userId="d32f371a24751f1b" providerId="LiveId" clId="{85586518-15EC-45DE-98BA-B6D5419BE03D}" dt="2021-08-11T12:11:56.501" v="1281" actId="207"/>
          <ac:picMkLst>
            <pc:docMk/>
            <pc:sldMk cId="425079193" sldId="332"/>
            <ac:picMk id="6" creationId="{AC6AA37A-6E10-4C1C-B375-95FBB2139C04}"/>
          </ac:picMkLst>
        </pc:picChg>
      </pc:sldChg>
      <pc:sldChg chg="del">
        <pc:chgData name="Monica Berling" userId="d32f371a24751f1b" providerId="LiveId" clId="{85586518-15EC-45DE-98BA-B6D5419BE03D}" dt="2021-08-10T16:01:59.094" v="1087" actId="47"/>
        <pc:sldMkLst>
          <pc:docMk/>
          <pc:sldMk cId="736753447" sldId="333"/>
        </pc:sldMkLst>
      </pc:sldChg>
      <pc:sldChg chg="del">
        <pc:chgData name="Monica Berling" userId="d32f371a24751f1b" providerId="LiveId" clId="{85586518-15EC-45DE-98BA-B6D5419BE03D}" dt="2021-08-10T16:01:48.415" v="1070" actId="47"/>
        <pc:sldMkLst>
          <pc:docMk/>
          <pc:sldMk cId="2847833220" sldId="334"/>
        </pc:sldMkLst>
      </pc:sldChg>
      <pc:sldChg chg="del">
        <pc:chgData name="Monica Berling" userId="d32f371a24751f1b" providerId="LiveId" clId="{85586518-15EC-45DE-98BA-B6D5419BE03D}" dt="2021-08-10T16:01:49.346" v="1071" actId="47"/>
        <pc:sldMkLst>
          <pc:docMk/>
          <pc:sldMk cId="1265803566" sldId="335"/>
        </pc:sldMkLst>
      </pc:sldChg>
      <pc:sldChg chg="addSp delSp modSp mod ord modClrScheme chgLayout">
        <pc:chgData name="Monica Berling" userId="d32f371a24751f1b" providerId="LiveId" clId="{85586518-15EC-45DE-98BA-B6D5419BE03D}" dt="2021-08-10T15:47:24.072" v="476" actId="20577"/>
        <pc:sldMkLst>
          <pc:docMk/>
          <pc:sldMk cId="1471260788" sldId="336"/>
        </pc:sldMkLst>
        <pc:spChg chg="del mod ord">
          <ac:chgData name="Monica Berling" userId="d32f371a24751f1b" providerId="LiveId" clId="{85586518-15EC-45DE-98BA-B6D5419BE03D}" dt="2021-08-10T15:47:01.668" v="451" actId="700"/>
          <ac:spMkLst>
            <pc:docMk/>
            <pc:sldMk cId="1471260788" sldId="336"/>
            <ac:spMk id="2" creationId="{A0B8AD63-8F96-4AC2-A329-0A786703BA93}"/>
          </ac:spMkLst>
        </pc:spChg>
        <pc:spChg chg="del mod ord">
          <ac:chgData name="Monica Berling" userId="d32f371a24751f1b" providerId="LiveId" clId="{85586518-15EC-45DE-98BA-B6D5419BE03D}" dt="2021-08-10T15:47:01.668" v="451" actId="700"/>
          <ac:spMkLst>
            <pc:docMk/>
            <pc:sldMk cId="1471260788" sldId="336"/>
            <ac:spMk id="3" creationId="{1082A3D0-96E6-4BC7-AE6B-F245FE3BBE8D}"/>
          </ac:spMkLst>
        </pc:spChg>
        <pc:spChg chg="add mod ord">
          <ac:chgData name="Monica Berling" userId="d32f371a24751f1b" providerId="LiveId" clId="{85586518-15EC-45DE-98BA-B6D5419BE03D}" dt="2021-08-10T15:47:24.072" v="476" actId="20577"/>
          <ac:spMkLst>
            <pc:docMk/>
            <pc:sldMk cId="1471260788" sldId="336"/>
            <ac:spMk id="4" creationId="{C3521E65-9E93-451B-AD08-87C8C0DBD0DC}"/>
          </ac:spMkLst>
        </pc:spChg>
        <pc:spChg chg="add mod ord">
          <ac:chgData name="Monica Berling" userId="d32f371a24751f1b" providerId="LiveId" clId="{85586518-15EC-45DE-98BA-B6D5419BE03D}" dt="2021-08-10T15:47:01.668" v="451" actId="700"/>
          <ac:spMkLst>
            <pc:docMk/>
            <pc:sldMk cId="1471260788" sldId="336"/>
            <ac:spMk id="6" creationId="{B8E687F1-444B-4675-9E42-996435FF4338}"/>
          </ac:spMkLst>
        </pc:spChg>
        <pc:picChg chg="del">
          <ac:chgData name="Monica Berling" userId="d32f371a24751f1b" providerId="LiveId" clId="{85586518-15EC-45DE-98BA-B6D5419BE03D}" dt="2021-08-10T15:46:54.912" v="450" actId="478"/>
          <ac:picMkLst>
            <pc:docMk/>
            <pc:sldMk cId="1471260788" sldId="336"/>
            <ac:picMk id="5" creationId="{01C2EFED-DE5A-4396-8D6C-F057225F6E6B}"/>
          </ac:picMkLst>
        </pc:picChg>
      </pc:sldChg>
      <pc:sldChg chg="del">
        <pc:chgData name="Monica Berling" userId="d32f371a24751f1b" providerId="LiveId" clId="{85586518-15EC-45DE-98BA-B6D5419BE03D}" dt="2021-08-10T16:01:50.429" v="1072" actId="47"/>
        <pc:sldMkLst>
          <pc:docMk/>
          <pc:sldMk cId="3465236887" sldId="337"/>
        </pc:sldMkLst>
      </pc:sldChg>
      <pc:sldChg chg="del">
        <pc:chgData name="Monica Berling" userId="d32f371a24751f1b" providerId="LiveId" clId="{85586518-15EC-45DE-98BA-B6D5419BE03D}" dt="2021-08-10T16:01:51.089" v="1073" actId="47"/>
        <pc:sldMkLst>
          <pc:docMk/>
          <pc:sldMk cId="1458739811" sldId="338"/>
        </pc:sldMkLst>
      </pc:sldChg>
      <pc:sldChg chg="del">
        <pc:chgData name="Monica Berling" userId="d32f371a24751f1b" providerId="LiveId" clId="{85586518-15EC-45DE-98BA-B6D5419BE03D}" dt="2021-08-10T16:01:51.828" v="1074" actId="47"/>
        <pc:sldMkLst>
          <pc:docMk/>
          <pc:sldMk cId="2144733665" sldId="339"/>
        </pc:sldMkLst>
      </pc:sldChg>
      <pc:sldChg chg="del">
        <pc:chgData name="Monica Berling" userId="d32f371a24751f1b" providerId="LiveId" clId="{85586518-15EC-45DE-98BA-B6D5419BE03D}" dt="2021-08-10T16:01:52.390" v="1075" actId="47"/>
        <pc:sldMkLst>
          <pc:docMk/>
          <pc:sldMk cId="4230713187" sldId="340"/>
        </pc:sldMkLst>
      </pc:sldChg>
      <pc:sldChg chg="del">
        <pc:chgData name="Monica Berling" userId="d32f371a24751f1b" providerId="LiveId" clId="{85586518-15EC-45DE-98BA-B6D5419BE03D}" dt="2021-08-10T16:01:53.149" v="1076" actId="47"/>
        <pc:sldMkLst>
          <pc:docMk/>
          <pc:sldMk cId="895951089" sldId="341"/>
        </pc:sldMkLst>
      </pc:sldChg>
      <pc:sldChg chg="modSp mod">
        <pc:chgData name="Monica Berling" userId="d32f371a24751f1b" providerId="LiveId" clId="{85586518-15EC-45DE-98BA-B6D5419BE03D}" dt="2021-08-10T15:38:33.334" v="200" actId="20577"/>
        <pc:sldMkLst>
          <pc:docMk/>
          <pc:sldMk cId="3233403477" sldId="342"/>
        </pc:sldMkLst>
        <pc:spChg chg="mod">
          <ac:chgData name="Monica Berling" userId="d32f371a24751f1b" providerId="LiveId" clId="{85586518-15EC-45DE-98BA-B6D5419BE03D}" dt="2021-08-10T15:38:33.334" v="200" actId="20577"/>
          <ac:spMkLst>
            <pc:docMk/>
            <pc:sldMk cId="3233403477" sldId="342"/>
            <ac:spMk id="5" creationId="{F2E155D8-5501-4893-9BE3-9F0F805E96C1}"/>
          </ac:spMkLst>
        </pc:spChg>
      </pc:sldChg>
      <pc:sldChg chg="del">
        <pc:chgData name="Monica Berling" userId="d32f371a24751f1b" providerId="LiveId" clId="{85586518-15EC-45DE-98BA-B6D5419BE03D}" dt="2021-08-10T16:01:53.629" v="1077" actId="47"/>
        <pc:sldMkLst>
          <pc:docMk/>
          <pc:sldMk cId="3655409365" sldId="343"/>
        </pc:sldMkLst>
      </pc:sldChg>
      <pc:sldChg chg="del">
        <pc:chgData name="Monica Berling" userId="d32f371a24751f1b" providerId="LiveId" clId="{85586518-15EC-45DE-98BA-B6D5419BE03D}" dt="2021-08-10T16:01:54.281" v="1078" actId="47"/>
        <pc:sldMkLst>
          <pc:docMk/>
          <pc:sldMk cId="114926677" sldId="344"/>
        </pc:sldMkLst>
      </pc:sldChg>
      <pc:sldChg chg="del">
        <pc:chgData name="Monica Berling" userId="d32f371a24751f1b" providerId="LiveId" clId="{85586518-15EC-45DE-98BA-B6D5419BE03D}" dt="2021-08-10T16:01:54.713" v="1079" actId="47"/>
        <pc:sldMkLst>
          <pc:docMk/>
          <pc:sldMk cId="2051468309" sldId="345"/>
        </pc:sldMkLst>
      </pc:sldChg>
      <pc:sldChg chg="del">
        <pc:chgData name="Monica Berling" userId="d32f371a24751f1b" providerId="LiveId" clId="{85586518-15EC-45DE-98BA-B6D5419BE03D}" dt="2021-08-10T16:01:55" v="1080" actId="47"/>
        <pc:sldMkLst>
          <pc:docMk/>
          <pc:sldMk cId="1888344845" sldId="346"/>
        </pc:sldMkLst>
      </pc:sldChg>
      <pc:sldChg chg="del">
        <pc:chgData name="Monica Berling" userId="d32f371a24751f1b" providerId="LiveId" clId="{85586518-15EC-45DE-98BA-B6D5419BE03D}" dt="2021-08-10T16:01:55.359" v="1081" actId="47"/>
        <pc:sldMkLst>
          <pc:docMk/>
          <pc:sldMk cId="1583870079" sldId="347"/>
        </pc:sldMkLst>
      </pc:sldChg>
      <pc:sldChg chg="del">
        <pc:chgData name="Monica Berling" userId="d32f371a24751f1b" providerId="LiveId" clId="{85586518-15EC-45DE-98BA-B6D5419BE03D}" dt="2021-08-10T16:01:55.884" v="1082" actId="47"/>
        <pc:sldMkLst>
          <pc:docMk/>
          <pc:sldMk cId="3035423689" sldId="348"/>
        </pc:sldMkLst>
      </pc:sldChg>
      <pc:sldChg chg="del">
        <pc:chgData name="Monica Berling" userId="d32f371a24751f1b" providerId="LiveId" clId="{85586518-15EC-45DE-98BA-B6D5419BE03D}" dt="2021-08-10T16:01:56.460" v="1083" actId="47"/>
        <pc:sldMkLst>
          <pc:docMk/>
          <pc:sldMk cId="1494057989" sldId="349"/>
        </pc:sldMkLst>
      </pc:sldChg>
      <pc:sldChg chg="del">
        <pc:chgData name="Monica Berling" userId="d32f371a24751f1b" providerId="LiveId" clId="{85586518-15EC-45DE-98BA-B6D5419BE03D}" dt="2021-08-10T16:01:56.613" v="1084" actId="47"/>
        <pc:sldMkLst>
          <pc:docMk/>
          <pc:sldMk cId="983884748" sldId="350"/>
        </pc:sldMkLst>
      </pc:sldChg>
      <pc:sldChg chg="del">
        <pc:chgData name="Monica Berling" userId="d32f371a24751f1b" providerId="LiveId" clId="{85586518-15EC-45DE-98BA-B6D5419BE03D}" dt="2021-08-10T16:01:56.871" v="1085" actId="47"/>
        <pc:sldMkLst>
          <pc:docMk/>
          <pc:sldMk cId="657895584" sldId="351"/>
        </pc:sldMkLst>
      </pc:sldChg>
      <pc:sldChg chg="del">
        <pc:chgData name="Monica Berling" userId="d32f371a24751f1b" providerId="LiveId" clId="{85586518-15EC-45DE-98BA-B6D5419BE03D}" dt="2021-08-10T16:01:57.087" v="1086" actId="47"/>
        <pc:sldMkLst>
          <pc:docMk/>
          <pc:sldMk cId="3197775710" sldId="352"/>
        </pc:sldMkLst>
      </pc:sldChg>
      <pc:sldChg chg="addSp modSp new mod">
        <pc:chgData name="Monica Berling" userId="d32f371a24751f1b" providerId="LiveId" clId="{85586518-15EC-45DE-98BA-B6D5419BE03D}" dt="2021-08-10T15:30:08.367" v="4" actId="14100"/>
        <pc:sldMkLst>
          <pc:docMk/>
          <pc:sldMk cId="2344366289" sldId="353"/>
        </pc:sldMkLst>
        <pc:picChg chg="add mod">
          <ac:chgData name="Monica Berling" userId="d32f371a24751f1b" providerId="LiveId" clId="{85586518-15EC-45DE-98BA-B6D5419BE03D}" dt="2021-08-10T15:30:08.367" v="4" actId="14100"/>
          <ac:picMkLst>
            <pc:docMk/>
            <pc:sldMk cId="2344366289" sldId="353"/>
            <ac:picMk id="5" creationId="{A9643023-1284-4F11-B042-2EC4856FBF00}"/>
          </ac:picMkLst>
        </pc:picChg>
      </pc:sldChg>
      <pc:sldChg chg="addSp delSp modSp new mod">
        <pc:chgData name="Monica Berling" userId="d32f371a24751f1b" providerId="LiveId" clId="{85586518-15EC-45DE-98BA-B6D5419BE03D}" dt="2021-08-10T16:19:21.841" v="1219" actId="1076"/>
        <pc:sldMkLst>
          <pc:docMk/>
          <pc:sldMk cId="2209366600" sldId="354"/>
        </pc:sldMkLst>
        <pc:spChg chg="del">
          <ac:chgData name="Monica Berling" userId="d32f371a24751f1b" providerId="LiveId" clId="{85586518-15EC-45DE-98BA-B6D5419BE03D}" dt="2021-08-10T15:32:07.469" v="6" actId="22"/>
          <ac:spMkLst>
            <pc:docMk/>
            <pc:sldMk cId="2209366600" sldId="354"/>
            <ac:spMk id="3" creationId="{4B5047E5-73A1-4450-B462-1B4331E054DD}"/>
          </ac:spMkLst>
        </pc:spChg>
        <pc:picChg chg="add mod ord">
          <ac:chgData name="Monica Berling" userId="d32f371a24751f1b" providerId="LiveId" clId="{85586518-15EC-45DE-98BA-B6D5419BE03D}" dt="2021-08-10T16:19:21.841" v="1219" actId="1076"/>
          <ac:picMkLst>
            <pc:docMk/>
            <pc:sldMk cId="2209366600" sldId="354"/>
            <ac:picMk id="5" creationId="{010C88CE-91F1-4F9C-925C-B876E6166673}"/>
          </ac:picMkLst>
        </pc:picChg>
      </pc:sldChg>
      <pc:sldChg chg="addSp delSp modSp new mod modClrScheme chgLayout">
        <pc:chgData name="Monica Berling" userId="d32f371a24751f1b" providerId="LiveId" clId="{85586518-15EC-45DE-98BA-B6D5419BE03D}" dt="2021-08-11T12:15:24.629" v="1330" actId="1076"/>
        <pc:sldMkLst>
          <pc:docMk/>
          <pc:sldMk cId="2677337380" sldId="355"/>
        </pc:sldMkLst>
        <pc:spChg chg="del mod ord">
          <ac:chgData name="Monica Berling" userId="d32f371a24751f1b" providerId="LiveId" clId="{85586518-15EC-45DE-98BA-B6D5419BE03D}" dt="2021-08-10T15:34:19.716" v="14" actId="700"/>
          <ac:spMkLst>
            <pc:docMk/>
            <pc:sldMk cId="2677337380" sldId="355"/>
            <ac:spMk id="2" creationId="{F7BE9335-B947-4EEE-8842-988250F143EC}"/>
          </ac:spMkLst>
        </pc:spChg>
        <pc:spChg chg="del">
          <ac:chgData name="Monica Berling" userId="d32f371a24751f1b" providerId="LiveId" clId="{85586518-15EC-45DE-98BA-B6D5419BE03D}" dt="2021-08-10T15:33:21.136" v="10" actId="22"/>
          <ac:spMkLst>
            <pc:docMk/>
            <pc:sldMk cId="2677337380" sldId="355"/>
            <ac:spMk id="3" creationId="{5F8DCE1B-3157-4879-9412-4A4C554EF345}"/>
          </ac:spMkLst>
        </pc:spChg>
        <pc:spChg chg="add mod">
          <ac:chgData name="Monica Berling" userId="d32f371a24751f1b" providerId="LiveId" clId="{85586518-15EC-45DE-98BA-B6D5419BE03D}" dt="2021-08-11T12:15:16.309" v="1329" actId="1076"/>
          <ac:spMkLst>
            <pc:docMk/>
            <pc:sldMk cId="2677337380" sldId="355"/>
            <ac:spMk id="3" creationId="{817628CC-71C9-4059-B8AE-532740109C9F}"/>
          </ac:spMkLst>
        </pc:spChg>
        <pc:spChg chg="add del mod ord">
          <ac:chgData name="Monica Berling" userId="d32f371a24751f1b" providerId="LiveId" clId="{85586518-15EC-45DE-98BA-B6D5419BE03D}" dt="2021-08-10T15:34:26.525" v="15" actId="700"/>
          <ac:spMkLst>
            <pc:docMk/>
            <pc:sldMk cId="2677337380" sldId="355"/>
            <ac:spMk id="6" creationId="{93880DAE-4A46-45B8-AA9C-DE522DEE277A}"/>
          </ac:spMkLst>
        </pc:spChg>
        <pc:spChg chg="add del mod ord">
          <ac:chgData name="Monica Berling" userId="d32f371a24751f1b" providerId="LiveId" clId="{85586518-15EC-45DE-98BA-B6D5419BE03D}" dt="2021-08-10T15:34:26.525" v="15" actId="700"/>
          <ac:spMkLst>
            <pc:docMk/>
            <pc:sldMk cId="2677337380" sldId="355"/>
            <ac:spMk id="7" creationId="{02726C5D-29B9-4638-A1E8-A5E5450AF771}"/>
          </ac:spMkLst>
        </pc:spChg>
        <pc:spChg chg="add del mod ord">
          <ac:chgData name="Monica Berling" userId="d32f371a24751f1b" providerId="LiveId" clId="{85586518-15EC-45DE-98BA-B6D5419BE03D}" dt="2021-08-10T15:34:26.525" v="15" actId="700"/>
          <ac:spMkLst>
            <pc:docMk/>
            <pc:sldMk cId="2677337380" sldId="355"/>
            <ac:spMk id="8" creationId="{7FB214CB-12EF-4C39-8288-086BAB3C10E1}"/>
          </ac:spMkLst>
        </pc:spChg>
        <pc:spChg chg="add del mod ord">
          <ac:chgData name="Monica Berling" userId="d32f371a24751f1b" providerId="LiveId" clId="{85586518-15EC-45DE-98BA-B6D5419BE03D}" dt="2021-08-10T15:34:26.525" v="15" actId="700"/>
          <ac:spMkLst>
            <pc:docMk/>
            <pc:sldMk cId="2677337380" sldId="355"/>
            <ac:spMk id="9" creationId="{8ABB17FE-EFC3-4A78-A7D5-AB8C46490D28}"/>
          </ac:spMkLst>
        </pc:spChg>
        <pc:spChg chg="add del mod ord">
          <ac:chgData name="Monica Berling" userId="d32f371a24751f1b" providerId="LiveId" clId="{85586518-15EC-45DE-98BA-B6D5419BE03D}" dt="2021-08-11T12:14:31.591" v="1284" actId="478"/>
          <ac:spMkLst>
            <pc:docMk/>
            <pc:sldMk cId="2677337380" sldId="355"/>
            <ac:spMk id="10" creationId="{8AB278B7-BDE6-45DA-A37A-E66ECF042B28}"/>
          </ac:spMkLst>
        </pc:spChg>
        <pc:picChg chg="add mod ord modCrop">
          <ac:chgData name="Monica Berling" userId="d32f371a24751f1b" providerId="LiveId" clId="{85586518-15EC-45DE-98BA-B6D5419BE03D}" dt="2021-08-11T12:15:24.629" v="1330" actId="1076"/>
          <ac:picMkLst>
            <pc:docMk/>
            <pc:sldMk cId="2677337380" sldId="355"/>
            <ac:picMk id="5" creationId="{64152166-8F75-413F-A235-65B597174455}"/>
          </ac:picMkLst>
        </pc:picChg>
      </pc:sldChg>
      <pc:sldChg chg="addSp delSp modSp new mod ord">
        <pc:chgData name="Monica Berling" userId="d32f371a24751f1b" providerId="LiveId" clId="{85586518-15EC-45DE-98BA-B6D5419BE03D}" dt="2021-08-11T12:13:50.010" v="1283"/>
        <pc:sldMkLst>
          <pc:docMk/>
          <pc:sldMk cId="2858940209" sldId="356"/>
        </pc:sldMkLst>
        <pc:spChg chg="mod">
          <ac:chgData name="Monica Berling" userId="d32f371a24751f1b" providerId="LiveId" clId="{85586518-15EC-45DE-98BA-B6D5419BE03D}" dt="2021-08-10T15:37:48.276" v="127" actId="14100"/>
          <ac:spMkLst>
            <pc:docMk/>
            <pc:sldMk cId="2858940209" sldId="356"/>
            <ac:spMk id="2" creationId="{D02E4B24-8F59-4736-870E-3BC4D9F36B1C}"/>
          </ac:spMkLst>
        </pc:spChg>
        <pc:spChg chg="del">
          <ac:chgData name="Monica Berling" userId="d32f371a24751f1b" providerId="LiveId" clId="{85586518-15EC-45DE-98BA-B6D5419BE03D}" dt="2021-08-10T15:37:25.742" v="77" actId="22"/>
          <ac:spMkLst>
            <pc:docMk/>
            <pc:sldMk cId="2858940209" sldId="356"/>
            <ac:spMk id="3" creationId="{B18D72EA-68F8-45B0-8FCF-1D3AC5B7428B}"/>
          </ac:spMkLst>
        </pc:spChg>
        <pc:picChg chg="add mod ord">
          <ac:chgData name="Monica Berling" userId="d32f371a24751f1b" providerId="LiveId" clId="{85586518-15EC-45DE-98BA-B6D5419BE03D}" dt="2021-08-10T15:37:43.162" v="126" actId="1076"/>
          <ac:picMkLst>
            <pc:docMk/>
            <pc:sldMk cId="2858940209" sldId="356"/>
            <ac:picMk id="5" creationId="{1EB4506B-EC3B-4073-B7B5-DBD293A1B36C}"/>
          </ac:picMkLst>
        </pc:picChg>
      </pc:sldChg>
      <pc:sldChg chg="addSp delSp modSp new mod setBg">
        <pc:chgData name="Monica Berling" userId="d32f371a24751f1b" providerId="LiveId" clId="{85586518-15EC-45DE-98BA-B6D5419BE03D}" dt="2021-08-10T16:06:39.477" v="1103"/>
        <pc:sldMkLst>
          <pc:docMk/>
          <pc:sldMk cId="1325149142" sldId="357"/>
        </pc:sldMkLst>
        <pc:spChg chg="del">
          <ac:chgData name="Monica Berling" userId="d32f371a24751f1b" providerId="LiveId" clId="{85586518-15EC-45DE-98BA-B6D5419BE03D}" dt="2021-08-10T15:39:43.294" v="202" actId="22"/>
          <ac:spMkLst>
            <pc:docMk/>
            <pc:sldMk cId="1325149142" sldId="357"/>
            <ac:spMk id="3" creationId="{FC1B3DEF-1CAF-4DE4-9192-422857353947}"/>
          </ac:spMkLst>
        </pc:spChg>
        <pc:spChg chg="add mod">
          <ac:chgData name="Monica Berling" userId="d32f371a24751f1b" providerId="LiveId" clId="{85586518-15EC-45DE-98BA-B6D5419BE03D}" dt="2021-08-10T16:04:34.426" v="1090" actId="478"/>
          <ac:spMkLst>
            <pc:docMk/>
            <pc:sldMk cId="1325149142" sldId="357"/>
            <ac:spMk id="7" creationId="{2CEC3BE8-B841-48DC-AE4C-34C03052D3EC}"/>
          </ac:spMkLst>
        </pc:spChg>
        <pc:picChg chg="add del mod ord">
          <ac:chgData name="Monica Berling" userId="d32f371a24751f1b" providerId="LiveId" clId="{85586518-15EC-45DE-98BA-B6D5419BE03D}" dt="2021-08-10T16:04:34.426" v="1090" actId="478"/>
          <ac:picMkLst>
            <pc:docMk/>
            <pc:sldMk cId="1325149142" sldId="357"/>
            <ac:picMk id="5" creationId="{F6A309CC-6FEB-4639-85CD-0A34B7D233ED}"/>
          </ac:picMkLst>
        </pc:picChg>
        <pc:picChg chg="add mod">
          <ac:chgData name="Monica Berling" userId="d32f371a24751f1b" providerId="LiveId" clId="{85586518-15EC-45DE-98BA-B6D5419BE03D}" dt="2021-08-10T16:06:10.772" v="1101" actId="1076"/>
          <ac:picMkLst>
            <pc:docMk/>
            <pc:sldMk cId="1325149142" sldId="357"/>
            <ac:picMk id="9" creationId="{6BD763F9-8474-4A98-BDDD-F4352E0817AF}"/>
          </ac:picMkLst>
        </pc:picChg>
      </pc:sldChg>
      <pc:sldChg chg="addSp delSp modSp new mod">
        <pc:chgData name="Monica Berling" userId="d32f371a24751f1b" providerId="LiveId" clId="{85586518-15EC-45DE-98BA-B6D5419BE03D}" dt="2021-08-11T12:17:36.411" v="1339" actId="1076"/>
        <pc:sldMkLst>
          <pc:docMk/>
          <pc:sldMk cId="4217355398" sldId="358"/>
        </pc:sldMkLst>
        <pc:spChg chg="del">
          <ac:chgData name="Monica Berling" userId="d32f371a24751f1b" providerId="LiveId" clId="{85586518-15EC-45DE-98BA-B6D5419BE03D}" dt="2021-08-10T15:41:31.685" v="215" actId="478"/>
          <ac:spMkLst>
            <pc:docMk/>
            <pc:sldMk cId="4217355398" sldId="358"/>
            <ac:spMk id="2" creationId="{6698B0D8-E3DC-4CC2-B916-06E805FA77C8}"/>
          </ac:spMkLst>
        </pc:spChg>
        <pc:spChg chg="mod">
          <ac:chgData name="Monica Berling" userId="d32f371a24751f1b" providerId="LiveId" clId="{85586518-15EC-45DE-98BA-B6D5419BE03D}" dt="2021-08-10T16:14:59.645" v="1185" actId="20577"/>
          <ac:spMkLst>
            <pc:docMk/>
            <pc:sldMk cId="4217355398" sldId="358"/>
            <ac:spMk id="3" creationId="{37A1B350-07F2-43FD-95B3-46703D278782}"/>
          </ac:spMkLst>
        </pc:spChg>
        <pc:spChg chg="add mod">
          <ac:chgData name="Monica Berling" userId="d32f371a24751f1b" providerId="LiveId" clId="{85586518-15EC-45DE-98BA-B6D5419BE03D}" dt="2021-08-10T15:45:53.739" v="447" actId="1076"/>
          <ac:spMkLst>
            <pc:docMk/>
            <pc:sldMk cId="4217355398" sldId="358"/>
            <ac:spMk id="6" creationId="{0A9BF093-15D3-49B5-9D27-F0B1E5EDAD7F}"/>
          </ac:spMkLst>
        </pc:spChg>
        <pc:picChg chg="add mod">
          <ac:chgData name="Monica Berling" userId="d32f371a24751f1b" providerId="LiveId" clId="{85586518-15EC-45DE-98BA-B6D5419BE03D}" dt="2021-08-11T12:17:36.411" v="1339" actId="1076"/>
          <ac:picMkLst>
            <pc:docMk/>
            <pc:sldMk cId="4217355398" sldId="358"/>
            <ac:picMk id="5" creationId="{8F7A0779-12DA-4F8D-A8D6-80A7AC0BE23F}"/>
          </ac:picMkLst>
        </pc:picChg>
      </pc:sldChg>
      <pc:sldChg chg="addSp delSp modSp new mod modClrScheme chgLayout">
        <pc:chgData name="Monica Berling" userId="d32f371a24751f1b" providerId="LiveId" clId="{85586518-15EC-45DE-98BA-B6D5419BE03D}" dt="2021-08-11T12:25:25.769" v="1366" actId="1076"/>
        <pc:sldMkLst>
          <pc:docMk/>
          <pc:sldMk cId="1376244048" sldId="359"/>
        </pc:sldMkLst>
        <pc:spChg chg="del mod ord">
          <ac:chgData name="Monica Berling" userId="d32f371a24751f1b" providerId="LiveId" clId="{85586518-15EC-45DE-98BA-B6D5419BE03D}" dt="2021-08-10T15:47:34.966" v="478" actId="700"/>
          <ac:spMkLst>
            <pc:docMk/>
            <pc:sldMk cId="1376244048" sldId="359"/>
            <ac:spMk id="2" creationId="{03E7A1D7-0A47-47AD-88ED-470B5B5AE2FF}"/>
          </ac:spMkLst>
        </pc:spChg>
        <pc:spChg chg="del mod ord">
          <ac:chgData name="Monica Berling" userId="d32f371a24751f1b" providerId="LiveId" clId="{85586518-15EC-45DE-98BA-B6D5419BE03D}" dt="2021-08-10T15:47:34.966" v="478" actId="700"/>
          <ac:spMkLst>
            <pc:docMk/>
            <pc:sldMk cId="1376244048" sldId="359"/>
            <ac:spMk id="3" creationId="{065B8AAF-5AA3-4C1A-B4B5-F3F330402519}"/>
          </ac:spMkLst>
        </pc:spChg>
        <pc:spChg chg="add mod">
          <ac:chgData name="Monica Berling" userId="d32f371a24751f1b" providerId="LiveId" clId="{85586518-15EC-45DE-98BA-B6D5419BE03D}" dt="2021-08-11T12:25:18.834" v="1363" actId="478"/>
          <ac:spMkLst>
            <pc:docMk/>
            <pc:sldMk cId="1376244048" sldId="359"/>
            <ac:spMk id="3" creationId="{FB5E5125-0EFE-49FF-B7D3-BC223C7F9740}"/>
          </ac:spMkLst>
        </pc:spChg>
        <pc:spChg chg="add mod ord">
          <ac:chgData name="Monica Berling" userId="d32f371a24751f1b" providerId="LiveId" clId="{85586518-15EC-45DE-98BA-B6D5419BE03D}" dt="2021-08-10T15:48:29.789" v="538" actId="14100"/>
          <ac:spMkLst>
            <pc:docMk/>
            <pc:sldMk cId="1376244048" sldId="359"/>
            <ac:spMk id="4" creationId="{1462E2D0-4A77-42AE-9DC0-C78102CA7C94}"/>
          </ac:spMkLst>
        </pc:spChg>
        <pc:spChg chg="add del mod ord">
          <ac:chgData name="Monica Berling" userId="d32f371a24751f1b" providerId="LiveId" clId="{85586518-15EC-45DE-98BA-B6D5419BE03D}" dt="2021-08-10T15:48:24.697" v="537" actId="22"/>
          <ac:spMkLst>
            <pc:docMk/>
            <pc:sldMk cId="1376244048" sldId="359"/>
            <ac:spMk id="5" creationId="{CBE7B18F-39E5-4238-8406-2908588EE832}"/>
          </ac:spMkLst>
        </pc:spChg>
        <pc:picChg chg="add mod">
          <ac:chgData name="Monica Berling" userId="d32f371a24751f1b" providerId="LiveId" clId="{85586518-15EC-45DE-98BA-B6D5419BE03D}" dt="2021-08-11T12:25:25.769" v="1366" actId="1076"/>
          <ac:picMkLst>
            <pc:docMk/>
            <pc:sldMk cId="1376244048" sldId="359"/>
            <ac:picMk id="6" creationId="{13110195-5577-4438-9393-E3884F0478AB}"/>
          </ac:picMkLst>
        </pc:picChg>
        <pc:picChg chg="add del mod ord">
          <ac:chgData name="Monica Berling" userId="d32f371a24751f1b" providerId="LiveId" clId="{85586518-15EC-45DE-98BA-B6D5419BE03D}" dt="2021-08-11T12:25:18.834" v="1363" actId="478"/>
          <ac:picMkLst>
            <pc:docMk/>
            <pc:sldMk cId="1376244048" sldId="359"/>
            <ac:picMk id="7" creationId="{C724BF5E-BFD0-4FD3-A835-7D59C2BBD666}"/>
          </ac:picMkLst>
        </pc:picChg>
      </pc:sldChg>
      <pc:sldChg chg="delSp modSp add mod">
        <pc:chgData name="Monica Berling" userId="d32f371a24751f1b" providerId="LiveId" clId="{85586518-15EC-45DE-98BA-B6D5419BE03D}" dt="2021-08-11T12:18:00.097" v="1340" actId="1076"/>
        <pc:sldMkLst>
          <pc:docMk/>
          <pc:sldMk cId="2075715973" sldId="360"/>
        </pc:sldMkLst>
        <pc:spChg chg="mod">
          <ac:chgData name="Monica Berling" userId="d32f371a24751f1b" providerId="LiveId" clId="{85586518-15EC-45DE-98BA-B6D5419BE03D}" dt="2021-08-11T12:18:00.097" v="1340" actId="1076"/>
          <ac:spMkLst>
            <pc:docMk/>
            <pc:sldMk cId="2075715973" sldId="360"/>
            <ac:spMk id="3" creationId="{37A1B350-07F2-43FD-95B3-46703D278782}"/>
          </ac:spMkLst>
        </pc:spChg>
        <pc:spChg chg="mod">
          <ac:chgData name="Monica Berling" userId="d32f371a24751f1b" providerId="LiveId" clId="{85586518-15EC-45DE-98BA-B6D5419BE03D}" dt="2021-08-10T16:15:38.990" v="1186" actId="1076"/>
          <ac:spMkLst>
            <pc:docMk/>
            <pc:sldMk cId="2075715973" sldId="360"/>
            <ac:spMk id="6" creationId="{0A9BF093-15D3-49B5-9D27-F0B1E5EDAD7F}"/>
          </ac:spMkLst>
        </pc:spChg>
        <pc:picChg chg="del">
          <ac:chgData name="Monica Berling" userId="d32f371a24751f1b" providerId="LiveId" clId="{85586518-15EC-45DE-98BA-B6D5419BE03D}" dt="2021-08-10T15:49:21.550" v="542" actId="478"/>
          <ac:picMkLst>
            <pc:docMk/>
            <pc:sldMk cId="2075715973" sldId="360"/>
            <ac:picMk id="5" creationId="{8F7A0779-12DA-4F8D-A8D6-80A7AC0BE23F}"/>
          </ac:picMkLst>
        </pc:picChg>
      </pc:sldChg>
      <pc:sldChg chg="addSp delSp modSp new del mod ord">
        <pc:chgData name="Monica Berling" userId="d32f371a24751f1b" providerId="LiveId" clId="{85586518-15EC-45DE-98BA-B6D5419BE03D}" dt="2021-08-10T16:17:39.069" v="1211" actId="47"/>
        <pc:sldMkLst>
          <pc:docMk/>
          <pc:sldMk cId="3330988349" sldId="361"/>
        </pc:sldMkLst>
        <pc:picChg chg="add del mod">
          <ac:chgData name="Monica Berling" userId="d32f371a24751f1b" providerId="LiveId" clId="{85586518-15EC-45DE-98BA-B6D5419BE03D}" dt="2021-08-10T16:16:34.254" v="1195" actId="21"/>
          <ac:picMkLst>
            <pc:docMk/>
            <pc:sldMk cId="3330988349" sldId="361"/>
            <ac:picMk id="5" creationId="{03DDF763-09C5-46F5-AE4E-10E9D9939DF3}"/>
          </ac:picMkLst>
        </pc:picChg>
      </pc:sldChg>
      <pc:sldChg chg="addSp delSp modSp new mod">
        <pc:chgData name="Monica Berling" userId="d32f371a24751f1b" providerId="LiveId" clId="{85586518-15EC-45DE-98BA-B6D5419BE03D}" dt="2021-08-11T12:20:51.216" v="1354" actId="14100"/>
        <pc:sldMkLst>
          <pc:docMk/>
          <pc:sldMk cId="915320580" sldId="362"/>
        </pc:sldMkLst>
        <pc:spChg chg="mod">
          <ac:chgData name="Monica Berling" userId="d32f371a24751f1b" providerId="LiveId" clId="{85586518-15EC-45DE-98BA-B6D5419BE03D}" dt="2021-08-11T12:18:15.799" v="1348"/>
          <ac:spMkLst>
            <pc:docMk/>
            <pc:sldMk cId="915320580" sldId="362"/>
            <ac:spMk id="2" creationId="{FAB97BA7-AF3A-448C-8902-AD525D75259C}"/>
          </ac:spMkLst>
        </pc:spChg>
        <pc:spChg chg="mod">
          <ac:chgData name="Monica Berling" userId="d32f371a24751f1b" providerId="LiveId" clId="{85586518-15EC-45DE-98BA-B6D5419BE03D}" dt="2021-08-10T15:56:11.893" v="1006" actId="20577"/>
          <ac:spMkLst>
            <pc:docMk/>
            <pc:sldMk cId="915320580" sldId="362"/>
            <ac:spMk id="3" creationId="{3E891F76-92D3-4106-9646-0515F78A4345}"/>
          </ac:spMkLst>
        </pc:spChg>
        <pc:picChg chg="add del mod ord">
          <ac:chgData name="Monica Berling" userId="d32f371a24751f1b" providerId="LiveId" clId="{85586518-15EC-45DE-98BA-B6D5419BE03D}" dt="2021-08-11T12:20:30.213" v="1349" actId="478"/>
          <ac:picMkLst>
            <pc:docMk/>
            <pc:sldMk cId="915320580" sldId="362"/>
            <ac:picMk id="5" creationId="{5AB78059-A62A-4B0C-BC3B-0BC19053E8AC}"/>
          </ac:picMkLst>
        </pc:picChg>
        <pc:picChg chg="add mod ord">
          <ac:chgData name="Monica Berling" userId="d32f371a24751f1b" providerId="LiveId" clId="{85586518-15EC-45DE-98BA-B6D5419BE03D}" dt="2021-08-11T12:20:51.216" v="1354" actId="14100"/>
          <ac:picMkLst>
            <pc:docMk/>
            <pc:sldMk cId="915320580" sldId="362"/>
            <ac:picMk id="6" creationId="{C9BEA24A-993D-40A9-9BC5-28201FCCEBC2}"/>
          </ac:picMkLst>
        </pc:picChg>
      </pc:sldChg>
      <pc:sldChg chg="addSp delSp modSp new mod">
        <pc:chgData name="Monica Berling" userId="d32f371a24751f1b" providerId="LiveId" clId="{85586518-15EC-45DE-98BA-B6D5419BE03D}" dt="2021-08-11T12:22:02.584" v="1356" actId="22"/>
        <pc:sldMkLst>
          <pc:docMk/>
          <pc:sldMk cId="2830661902" sldId="363"/>
        </pc:sldMkLst>
        <pc:spChg chg="mod">
          <ac:chgData name="Monica Berling" userId="d32f371a24751f1b" providerId="LiveId" clId="{85586518-15EC-45DE-98BA-B6D5419BE03D}" dt="2021-08-10T15:57:03.746" v="1049" actId="255"/>
          <ac:spMkLst>
            <pc:docMk/>
            <pc:sldMk cId="2830661902" sldId="363"/>
            <ac:spMk id="2" creationId="{37225CD3-9D7B-43A7-93BC-91F7D559F750}"/>
          </ac:spMkLst>
        </pc:spChg>
        <pc:spChg chg="del">
          <ac:chgData name="Monica Berling" userId="d32f371a24751f1b" providerId="LiveId" clId="{85586518-15EC-45DE-98BA-B6D5419BE03D}" dt="2021-08-10T15:59:48.256" v="1052" actId="22"/>
          <ac:spMkLst>
            <pc:docMk/>
            <pc:sldMk cId="2830661902" sldId="363"/>
            <ac:spMk id="3" creationId="{46FFEA1A-5F2D-467D-9692-2DB5F610E2EB}"/>
          </ac:spMkLst>
        </pc:spChg>
        <pc:spChg chg="add del mod">
          <ac:chgData name="Monica Berling" userId="d32f371a24751f1b" providerId="LiveId" clId="{85586518-15EC-45DE-98BA-B6D5419BE03D}" dt="2021-08-11T12:22:02.584" v="1356" actId="22"/>
          <ac:spMkLst>
            <pc:docMk/>
            <pc:sldMk cId="2830661902" sldId="363"/>
            <ac:spMk id="4" creationId="{A7489095-BFD8-4DD2-AFF4-1D14AE1E930A}"/>
          </ac:spMkLst>
        </pc:spChg>
        <pc:picChg chg="add del mod ord">
          <ac:chgData name="Monica Berling" userId="d32f371a24751f1b" providerId="LiveId" clId="{85586518-15EC-45DE-98BA-B6D5419BE03D}" dt="2021-08-11T12:21:25.997" v="1355" actId="478"/>
          <ac:picMkLst>
            <pc:docMk/>
            <pc:sldMk cId="2830661902" sldId="363"/>
            <ac:picMk id="5" creationId="{DE4A41E3-C924-4F4A-BFF0-10855F177B28}"/>
          </ac:picMkLst>
        </pc:picChg>
        <pc:picChg chg="add mod ord">
          <ac:chgData name="Monica Berling" userId="d32f371a24751f1b" providerId="LiveId" clId="{85586518-15EC-45DE-98BA-B6D5419BE03D}" dt="2021-08-11T12:22:02.584" v="1356" actId="22"/>
          <ac:picMkLst>
            <pc:docMk/>
            <pc:sldMk cId="2830661902" sldId="363"/>
            <ac:picMk id="7" creationId="{4AE6D5C0-6F74-48D7-9DD9-CDB98C8E2EC4}"/>
          </ac:picMkLst>
        </pc:picChg>
      </pc:sldChg>
      <pc:sldChg chg="addSp delSp modSp add mod">
        <pc:chgData name="Monica Berling" userId="d32f371a24751f1b" providerId="LiveId" clId="{85586518-15EC-45DE-98BA-B6D5419BE03D}" dt="2021-08-11T12:22:27.078" v="1360" actId="962"/>
        <pc:sldMkLst>
          <pc:docMk/>
          <pc:sldMk cId="122979340" sldId="364"/>
        </pc:sldMkLst>
        <pc:spChg chg="del">
          <ac:chgData name="Monica Berling" userId="d32f371a24751f1b" providerId="LiveId" clId="{85586518-15EC-45DE-98BA-B6D5419BE03D}" dt="2021-08-10T16:00:29.894" v="1059" actId="22"/>
          <ac:spMkLst>
            <pc:docMk/>
            <pc:sldMk cId="122979340" sldId="364"/>
            <ac:spMk id="3" creationId="{46FFEA1A-5F2D-467D-9692-2DB5F610E2EB}"/>
          </ac:spMkLst>
        </pc:spChg>
        <pc:spChg chg="add mod">
          <ac:chgData name="Monica Berling" userId="d32f371a24751f1b" providerId="LiveId" clId="{85586518-15EC-45DE-98BA-B6D5419BE03D}" dt="2021-08-11T12:22:25.443" v="1357" actId="478"/>
          <ac:spMkLst>
            <pc:docMk/>
            <pc:sldMk cId="122979340" sldId="364"/>
            <ac:spMk id="4" creationId="{390B1A41-2063-4EC5-84A4-7922C2BE6D27}"/>
          </ac:spMkLst>
        </pc:spChg>
        <pc:picChg chg="add del mod ord">
          <ac:chgData name="Monica Berling" userId="d32f371a24751f1b" providerId="LiveId" clId="{85586518-15EC-45DE-98BA-B6D5419BE03D}" dt="2021-08-11T12:22:25.443" v="1357" actId="478"/>
          <ac:picMkLst>
            <pc:docMk/>
            <pc:sldMk cId="122979340" sldId="364"/>
            <ac:picMk id="5" creationId="{CD9FDF76-F3E1-48B7-9AB1-EEBD3EABB49B}"/>
          </ac:picMkLst>
        </pc:picChg>
        <pc:picChg chg="add mod">
          <ac:chgData name="Monica Berling" userId="d32f371a24751f1b" providerId="LiveId" clId="{85586518-15EC-45DE-98BA-B6D5419BE03D}" dt="2021-08-11T12:22:27.078" v="1360" actId="962"/>
          <ac:picMkLst>
            <pc:docMk/>
            <pc:sldMk cId="122979340" sldId="364"/>
            <ac:picMk id="7" creationId="{EB4860FF-F38E-49D6-BE1B-133E0B005828}"/>
          </ac:picMkLst>
        </pc:picChg>
      </pc:sldChg>
      <pc:sldChg chg="addSp delSp modSp add mod">
        <pc:chgData name="Monica Berling" userId="d32f371a24751f1b" providerId="LiveId" clId="{85586518-15EC-45DE-98BA-B6D5419BE03D}" dt="2021-08-11T12:22:51.926" v="1362" actId="22"/>
        <pc:sldMkLst>
          <pc:docMk/>
          <pc:sldMk cId="4036569249" sldId="365"/>
        </pc:sldMkLst>
        <pc:spChg chg="del">
          <ac:chgData name="Monica Berling" userId="d32f371a24751f1b" providerId="LiveId" clId="{85586518-15EC-45DE-98BA-B6D5419BE03D}" dt="2021-08-10T16:01:01.139" v="1064" actId="22"/>
          <ac:spMkLst>
            <pc:docMk/>
            <pc:sldMk cId="4036569249" sldId="365"/>
            <ac:spMk id="3" creationId="{46FFEA1A-5F2D-467D-9692-2DB5F610E2EB}"/>
          </ac:spMkLst>
        </pc:spChg>
        <pc:spChg chg="add del mod">
          <ac:chgData name="Monica Berling" userId="d32f371a24751f1b" providerId="LiveId" clId="{85586518-15EC-45DE-98BA-B6D5419BE03D}" dt="2021-08-11T12:22:51.926" v="1362" actId="22"/>
          <ac:spMkLst>
            <pc:docMk/>
            <pc:sldMk cId="4036569249" sldId="365"/>
            <ac:spMk id="4" creationId="{26E3BD88-61E2-41D8-97A7-194D5B021FC5}"/>
          </ac:spMkLst>
        </pc:spChg>
        <pc:picChg chg="add del mod ord">
          <ac:chgData name="Monica Berling" userId="d32f371a24751f1b" providerId="LiveId" clId="{85586518-15EC-45DE-98BA-B6D5419BE03D}" dt="2021-08-11T12:22:31.973" v="1361" actId="478"/>
          <ac:picMkLst>
            <pc:docMk/>
            <pc:sldMk cId="4036569249" sldId="365"/>
            <ac:picMk id="5" creationId="{D339E58C-9E89-4512-A434-4FEFD47BF907}"/>
          </ac:picMkLst>
        </pc:picChg>
        <pc:picChg chg="add mod ord">
          <ac:chgData name="Monica Berling" userId="d32f371a24751f1b" providerId="LiveId" clId="{85586518-15EC-45DE-98BA-B6D5419BE03D}" dt="2021-08-11T12:22:51.926" v="1362" actId="22"/>
          <ac:picMkLst>
            <pc:docMk/>
            <pc:sldMk cId="4036569249" sldId="365"/>
            <ac:picMk id="7" creationId="{71178D55-4DA7-4469-A207-8F50AC32AE61}"/>
          </ac:picMkLst>
        </pc:picChg>
      </pc:sldChg>
      <pc:sldChg chg="addSp delSp modSp new mod">
        <pc:chgData name="Monica Berling" userId="d32f371a24751f1b" providerId="LiveId" clId="{85586518-15EC-45DE-98BA-B6D5419BE03D}" dt="2021-08-10T16:17:52.054" v="1212" actId="1076"/>
        <pc:sldMkLst>
          <pc:docMk/>
          <pc:sldMk cId="923341877" sldId="366"/>
        </pc:sldMkLst>
        <pc:spChg chg="mod">
          <ac:chgData name="Monica Berling" userId="d32f371a24751f1b" providerId="LiveId" clId="{85586518-15EC-45DE-98BA-B6D5419BE03D}" dt="2021-08-10T16:13:02.101" v="1130" actId="5793"/>
          <ac:spMkLst>
            <pc:docMk/>
            <pc:sldMk cId="923341877" sldId="366"/>
            <ac:spMk id="2" creationId="{57BD83AC-6D88-4498-9462-5754CD2952DA}"/>
          </ac:spMkLst>
        </pc:spChg>
        <pc:spChg chg="del">
          <ac:chgData name="Monica Berling" userId="d32f371a24751f1b" providerId="LiveId" clId="{85586518-15EC-45DE-98BA-B6D5419BE03D}" dt="2021-08-10T16:12:49.133" v="1105" actId="22"/>
          <ac:spMkLst>
            <pc:docMk/>
            <pc:sldMk cId="923341877" sldId="366"/>
            <ac:spMk id="3" creationId="{8E7FDC1C-4739-4722-B520-3884F0BC4D89}"/>
          </ac:spMkLst>
        </pc:spChg>
        <pc:picChg chg="add mod ord">
          <ac:chgData name="Monica Berling" userId="d32f371a24751f1b" providerId="LiveId" clId="{85586518-15EC-45DE-98BA-B6D5419BE03D}" dt="2021-08-10T16:17:52.054" v="1212" actId="1076"/>
          <ac:picMkLst>
            <pc:docMk/>
            <pc:sldMk cId="923341877" sldId="366"/>
            <ac:picMk id="5" creationId="{B6C40C34-394B-4FE4-BF02-3693B4018AB6}"/>
          </ac:picMkLst>
        </pc:picChg>
      </pc:sldChg>
      <pc:sldChg chg="addSp delSp modSp add mod ord">
        <pc:chgData name="Monica Berling" userId="d32f371a24751f1b" providerId="LiveId" clId="{85586518-15EC-45DE-98BA-B6D5419BE03D}" dt="2021-08-11T12:15:55.567" v="1337" actId="1076"/>
        <pc:sldMkLst>
          <pc:docMk/>
          <pc:sldMk cId="2545887052" sldId="367"/>
        </pc:sldMkLst>
        <pc:spChg chg="add del mod">
          <ac:chgData name="Monica Berling" userId="d32f371a24751f1b" providerId="LiveId" clId="{85586518-15EC-45DE-98BA-B6D5419BE03D}" dt="2021-08-10T16:16:37.622" v="1196"/>
          <ac:spMkLst>
            <pc:docMk/>
            <pc:sldMk cId="2545887052" sldId="367"/>
            <ac:spMk id="3" creationId="{2E0AF20F-145F-409B-B6C6-DD563E29B21C}"/>
          </ac:spMkLst>
        </pc:spChg>
        <pc:spChg chg="mod">
          <ac:chgData name="Monica Berling" userId="d32f371a24751f1b" providerId="LiveId" clId="{85586518-15EC-45DE-98BA-B6D5419BE03D}" dt="2021-08-11T12:15:55.567" v="1337" actId="1076"/>
          <ac:spMkLst>
            <pc:docMk/>
            <pc:sldMk cId="2545887052" sldId="367"/>
            <ac:spMk id="10" creationId="{8AB278B7-BDE6-45DA-A37A-E66ECF042B28}"/>
          </ac:spMkLst>
        </pc:spChg>
        <pc:picChg chg="del">
          <ac:chgData name="Monica Berling" userId="d32f371a24751f1b" providerId="LiveId" clId="{85586518-15EC-45DE-98BA-B6D5419BE03D}" dt="2021-08-10T16:16:27.389" v="1194" actId="478"/>
          <ac:picMkLst>
            <pc:docMk/>
            <pc:sldMk cId="2545887052" sldId="367"/>
            <ac:picMk id="5" creationId="{64152166-8F75-413F-A235-65B597174455}"/>
          </ac:picMkLst>
        </pc:picChg>
        <pc:picChg chg="add mod ord">
          <ac:chgData name="Monica Berling" userId="d32f371a24751f1b" providerId="LiveId" clId="{85586518-15EC-45DE-98BA-B6D5419BE03D}" dt="2021-08-10T16:17:33.694" v="1210" actId="14100"/>
          <ac:picMkLst>
            <pc:docMk/>
            <pc:sldMk cId="2545887052" sldId="367"/>
            <ac:picMk id="6" creationId="{CD58DCDC-9A15-4532-A36C-4E0B30B531FA}"/>
          </ac:picMkLst>
        </pc:picChg>
      </pc:sldChg>
    </pc:docChg>
  </pc:docChgLst>
  <pc:docChgLst>
    <pc:chgData name="Monica Berling" userId="d32f371a24751f1b" providerId="LiveId" clId="{57BDA2AB-FE58-4C3F-8AAD-F8539FF5609A}"/>
    <pc:docChg chg="undo custSel addSld delSld modSld sldOrd">
      <pc:chgData name="Monica Berling" userId="d32f371a24751f1b" providerId="LiveId" clId="{57BDA2AB-FE58-4C3F-8AAD-F8539FF5609A}" dt="2021-09-06T09:15:14.832" v="45" actId="207"/>
      <pc:docMkLst>
        <pc:docMk/>
      </pc:docMkLst>
      <pc:sldChg chg="del">
        <pc:chgData name="Monica Berling" userId="d32f371a24751f1b" providerId="LiveId" clId="{57BDA2AB-FE58-4C3F-8AAD-F8539FF5609A}" dt="2021-09-06T09:07:06.626" v="2" actId="47"/>
        <pc:sldMkLst>
          <pc:docMk/>
          <pc:sldMk cId="425079193" sldId="332"/>
        </pc:sldMkLst>
      </pc:sldChg>
      <pc:sldChg chg="del ord">
        <pc:chgData name="Monica Berling" userId="d32f371a24751f1b" providerId="LiveId" clId="{57BDA2AB-FE58-4C3F-8AAD-F8539FF5609A}" dt="2021-09-06T09:10:21.616" v="13" actId="47"/>
        <pc:sldMkLst>
          <pc:docMk/>
          <pc:sldMk cId="2344366289" sldId="353"/>
        </pc:sldMkLst>
      </pc:sldChg>
      <pc:sldChg chg="modSp mod">
        <pc:chgData name="Monica Berling" userId="d32f371a24751f1b" providerId="LiveId" clId="{57BDA2AB-FE58-4C3F-8AAD-F8539FF5609A}" dt="2021-09-06T09:15:14.832" v="45" actId="207"/>
        <pc:sldMkLst>
          <pc:docMk/>
          <pc:sldMk cId="915320580" sldId="362"/>
        </pc:sldMkLst>
        <pc:spChg chg="mod">
          <ac:chgData name="Monica Berling" userId="d32f371a24751f1b" providerId="LiveId" clId="{57BDA2AB-FE58-4C3F-8AAD-F8539FF5609A}" dt="2021-09-06T09:15:14.832" v="45" actId="207"/>
          <ac:spMkLst>
            <pc:docMk/>
            <pc:sldMk cId="915320580" sldId="362"/>
            <ac:spMk id="3" creationId="{3E891F76-92D3-4106-9646-0515F78A4345}"/>
          </ac:spMkLst>
        </pc:spChg>
      </pc:sldChg>
      <pc:sldChg chg="addSp modSp new">
        <pc:chgData name="Monica Berling" userId="d32f371a24751f1b" providerId="LiveId" clId="{57BDA2AB-FE58-4C3F-8AAD-F8539FF5609A}" dt="2021-09-06T09:06:59.627" v="1"/>
        <pc:sldMkLst>
          <pc:docMk/>
          <pc:sldMk cId="4232986089" sldId="368"/>
        </pc:sldMkLst>
        <pc:picChg chg="add mod">
          <ac:chgData name="Monica Berling" userId="d32f371a24751f1b" providerId="LiveId" clId="{57BDA2AB-FE58-4C3F-8AAD-F8539FF5609A}" dt="2021-09-06T09:06:59.627" v="1"/>
          <ac:picMkLst>
            <pc:docMk/>
            <pc:sldMk cId="4232986089" sldId="368"/>
            <ac:picMk id="5" creationId="{06569013-F850-4316-9982-5CA692691103}"/>
          </ac:picMkLst>
        </pc:picChg>
      </pc:sldChg>
      <pc:sldChg chg="addSp delSp modSp new mod">
        <pc:chgData name="Monica Berling" userId="d32f371a24751f1b" providerId="LiveId" clId="{57BDA2AB-FE58-4C3F-8AAD-F8539FF5609A}" dt="2021-09-06T09:10:17.851" v="12" actId="478"/>
        <pc:sldMkLst>
          <pc:docMk/>
          <pc:sldMk cId="1682877905" sldId="369"/>
        </pc:sldMkLst>
        <pc:picChg chg="add del mod">
          <ac:chgData name="Monica Berling" userId="d32f371a24751f1b" providerId="LiveId" clId="{57BDA2AB-FE58-4C3F-8AAD-F8539FF5609A}" dt="2021-09-06T09:10:17.851" v="12" actId="478"/>
          <ac:picMkLst>
            <pc:docMk/>
            <pc:sldMk cId="1682877905" sldId="369"/>
            <ac:picMk id="5" creationId="{2A16B6C1-70F4-4658-BF8B-AB31D53D2D2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6EE2A992-1829-354F-BE37-37F14099B5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CC20573-AAC6-0A49-A722-FB0A73B7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10C1C-66C4-6345-AFEA-6E9CDD959A60}" type="datetimeFigureOut">
              <a:rPr lang="sv-SE" smtClean="0"/>
              <a:t>2021-09-14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45CEF7-3D79-E842-9E96-4D8BB59AC2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31E64A5-4243-3744-9B84-0166F4910B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08CB9-1DB4-8545-97E3-B81D93656C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421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F8825-3318-584A-9DFA-E60D011CB239}" type="datetimeFigureOut">
              <a:rPr lang="sv-SE" smtClean="0"/>
              <a:t>2021-09-14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9EB1E-C1A4-024F-BA0D-7767BE03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693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9EB1E-C1A4-024F-BA0D-7767BE03E8F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763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03482" y="1184933"/>
            <a:ext cx="7537036" cy="1363484"/>
          </a:xfrm>
        </p:spPr>
        <p:txBody>
          <a:bodyPr anchor="b" anchorCtr="0"/>
          <a:lstStyle>
            <a:lvl1pPr algn="ctr">
              <a:defRPr sz="6000" b="0" cap="all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0BAE2D9-B3F9-494D-B9D6-7383A6F27082}"/>
              </a:ext>
            </a:extLst>
          </p:cNvPr>
          <p:cNvSpPr txBox="1"/>
          <p:nvPr userDrawn="1"/>
        </p:nvSpPr>
        <p:spPr>
          <a:xfrm>
            <a:off x="1003610" y="475599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rmAutofit fontScale="25000" lnSpcReduction="20000"/>
          </a:bodyPr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D07A08C-E16D-2240-B546-3EFB40BCFA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7705" y="2613343"/>
            <a:ext cx="3532926" cy="2351604"/>
          </a:xfrm>
          <a:prstGeom prst="rect">
            <a:avLst/>
          </a:prstGeom>
        </p:spPr>
      </p:pic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243A9D2A-70F0-754B-8AAD-58ADAC0A76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76171" y="2740166"/>
            <a:ext cx="6391658" cy="1187165"/>
          </a:xfrm>
        </p:spPr>
        <p:txBody>
          <a:bodyPr anchor="t" anchorCtr="0"/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7CCF242-F7EB-BB4B-86D4-18A154364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0984" y="4629880"/>
            <a:ext cx="928131" cy="4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ssida">
    <p:bg>
      <p:bgPr>
        <a:gradFill>
          <a:gsLst>
            <a:gs pos="0">
              <a:schemeClr val="accent3"/>
            </a:gs>
            <a:gs pos="99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9199" y="361179"/>
            <a:ext cx="4557674" cy="627354"/>
          </a:xfrm>
        </p:spPr>
        <p:txBody>
          <a:bodyPr anchor="b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Namn Efternamn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439199" y="1943207"/>
            <a:ext cx="4557674" cy="119674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Annan intressant text skrivs här..</a:t>
            </a:r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 hasCustomPrompt="1"/>
          </p:nvPr>
        </p:nvSpPr>
        <p:spPr>
          <a:xfrm>
            <a:off x="439161" y="988533"/>
            <a:ext cx="4557712" cy="365435"/>
          </a:xfrm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Yrkestitel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439161" y="1353968"/>
            <a:ext cx="4557712" cy="383707"/>
          </a:xfrm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Arbetsplats</a:t>
            </a:r>
          </a:p>
        </p:txBody>
      </p:sp>
      <p:sp>
        <p:nvSpPr>
          <p:cNvPr id="14" name="Platshållare för bild 2"/>
          <p:cNvSpPr>
            <a:spLocks noGrp="1"/>
          </p:cNvSpPr>
          <p:nvPr>
            <p:ph type="pic" idx="1"/>
          </p:nvPr>
        </p:nvSpPr>
        <p:spPr>
          <a:xfrm rot="332390">
            <a:off x="5610985" y="477450"/>
            <a:ext cx="2617510" cy="3837741"/>
          </a:xfrm>
          <a:solidFill>
            <a:schemeClr val="bg1">
              <a:lumMod val="85000"/>
            </a:schemeClr>
          </a:solidFill>
          <a:ln w="889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AF986F80-CE81-3D42-9768-4AE52908F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984" y="4629880"/>
            <a:ext cx="928131" cy="4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Avsnittsrubrik">
    <p:bg>
      <p:bgPr>
        <a:gradFill>
          <a:gsLst>
            <a:gs pos="0">
              <a:schemeClr val="accent1"/>
            </a:gs>
            <a:gs pos="100000">
              <a:srgbClr val="9AC3D0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124" y="720000"/>
            <a:ext cx="7945395" cy="1070714"/>
          </a:xfrm>
        </p:spPr>
        <p:txBody>
          <a:bodyPr anchor="b" anchorCtr="0"/>
          <a:lstStyle>
            <a:lvl1pPr algn="ctr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329980" y="2011663"/>
            <a:ext cx="6391658" cy="1187165"/>
          </a:xfrm>
        </p:spPr>
        <p:txBody>
          <a:bodyPr anchor="t" anchorCtr="0"/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4019-94F8-9243-BB79-4DAA708638D0}" type="datetimeFigureOut">
              <a:rPr lang="sv-SE" smtClean="0"/>
              <a:pPr/>
              <a:t>2021-09-14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F13D-3B17-2247-B860-0C20DB0EB65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C907E13-E525-8D42-AEC0-ABF5964A1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984" y="4629880"/>
            <a:ext cx="928131" cy="4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vsnittsrubrik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D3DFD54-C41F-C742-8B1B-11146AEEF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984" y="4629880"/>
            <a:ext cx="928131" cy="40540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AD6811F6-E8AF-654F-897E-7D173ED8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720000"/>
            <a:ext cx="7945395" cy="1070714"/>
          </a:xfrm>
        </p:spPr>
        <p:txBody>
          <a:bodyPr anchor="b" anchorCtr="0"/>
          <a:lstStyle>
            <a:lvl1pPr algn="ctr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00D3B475-5F85-834F-A534-19D243641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980" y="2011663"/>
            <a:ext cx="6391658" cy="1187165"/>
          </a:xfrm>
        </p:spPr>
        <p:txBody>
          <a:bodyPr anchor="t" anchorCtr="0"/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4911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vsnittsrubrik">
    <p:bg>
      <p:bgPr>
        <a:gradFill>
          <a:gsLst>
            <a:gs pos="0">
              <a:schemeClr val="accent3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D3DFD54-C41F-C742-8B1B-11146AEEF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984" y="4629880"/>
            <a:ext cx="928131" cy="40540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68B9DD59-8269-4C42-B186-7A16C4C3B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720000"/>
            <a:ext cx="7945395" cy="1070714"/>
          </a:xfrm>
        </p:spPr>
        <p:txBody>
          <a:bodyPr anchor="b" anchorCtr="0"/>
          <a:lstStyle>
            <a:lvl1pPr algn="ctr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86D784FF-8854-444C-BA57-31987E0BA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980" y="2011663"/>
            <a:ext cx="6391658" cy="1187165"/>
          </a:xfrm>
        </p:spPr>
        <p:txBody>
          <a:bodyPr anchor="t" anchorCtr="0"/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540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vsnittsrubrik">
    <p:bg>
      <p:bgPr>
        <a:gradFill>
          <a:gsLst>
            <a:gs pos="0">
              <a:schemeClr val="accent5"/>
            </a:gs>
            <a:gs pos="100000">
              <a:schemeClr val="accent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D3DFD54-C41F-C742-8B1B-11146AEEF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984" y="4629880"/>
            <a:ext cx="928131" cy="40540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DC1A8AF7-8CB6-3E42-9C7E-A004144C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720000"/>
            <a:ext cx="7945395" cy="1070714"/>
          </a:xfrm>
        </p:spPr>
        <p:txBody>
          <a:bodyPr anchor="b" anchorCtr="0"/>
          <a:lstStyle>
            <a:lvl1pPr algn="ctr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03829EF0-859D-D540-A1FF-BDC259A3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980" y="2011663"/>
            <a:ext cx="6391658" cy="1187165"/>
          </a:xfrm>
        </p:spPr>
        <p:txBody>
          <a:bodyPr anchor="t" anchorCtr="0"/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5920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vsnittsrubrik">
    <p:bg>
      <p:bgPr>
        <a:blipFill dpi="0" rotWithShape="1">
          <a:blip r:embed="rId2">
            <a:alphaModFix amt="3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3ECDC493-57F1-1944-B67C-DD56E5621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625E5B2F-7C05-F845-A8D5-0595187C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1338355"/>
            <a:ext cx="7945395" cy="1070714"/>
          </a:xfrm>
        </p:spPr>
        <p:txBody>
          <a:bodyPr anchor="b" anchorCtr="0"/>
          <a:lstStyle>
            <a:lvl1pPr algn="ctr">
              <a:defRPr sz="4800" b="0" cap="all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A6760969-8B95-A847-ABB0-762AC6BBB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4585" y="2502317"/>
            <a:ext cx="6391658" cy="1187165"/>
          </a:xfrm>
        </p:spPr>
        <p:txBody>
          <a:bodyPr anchor="t" anchorCtr="0"/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2617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Avsnittsrubrik">
    <p:bg>
      <p:bgPr>
        <a:blipFill dpi="0" rotWithShape="1">
          <a:blip r:embed="rId2">
            <a:alphaModFix amt="4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38910" y="1597847"/>
            <a:ext cx="5863006" cy="1070714"/>
          </a:xfrm>
        </p:spPr>
        <p:txBody>
          <a:bodyPr anchor="b" anchorCtr="0"/>
          <a:lstStyle>
            <a:lvl1pPr algn="ctr">
              <a:defRPr sz="4800" b="0" cap="all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374585" y="2761809"/>
            <a:ext cx="6391658" cy="1187165"/>
          </a:xfrm>
        </p:spPr>
        <p:txBody>
          <a:bodyPr anchor="t" anchorCtr="0"/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4019-94F8-9243-BB79-4DAA708638D0}" type="datetimeFigureOut">
              <a:rPr lang="sv-SE" smtClean="0"/>
              <a:pPr/>
              <a:t>2021-09-14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F13D-3B17-2247-B860-0C20DB0EB65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ECDC493-57F1-1944-B67C-DD56E5621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8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vsnittsrubrik">
    <p:bg>
      <p:bgPr>
        <a:blipFill dpi="0" rotWithShape="1">
          <a:blip r:embed="rId2">
            <a:alphaModFix amt="3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4019-94F8-9243-BB79-4DAA708638D0}" type="datetimeFigureOut">
              <a:rPr lang="sv-SE" smtClean="0"/>
              <a:pPr/>
              <a:t>2021-09-14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F13D-3B17-2247-B860-0C20DB0EB65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ECDC493-57F1-1944-B67C-DD56E5621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35DD5293-0E63-B849-BE15-D9D8F27DC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1338355"/>
            <a:ext cx="7945395" cy="1070714"/>
          </a:xfrm>
        </p:spPr>
        <p:txBody>
          <a:bodyPr anchor="b" anchorCtr="0"/>
          <a:lstStyle>
            <a:lvl1pPr algn="ctr">
              <a:defRPr sz="4800" b="0" cap="all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2F0AEAE3-A313-E241-AD12-31318819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4585" y="2502317"/>
            <a:ext cx="6391658" cy="1187165"/>
          </a:xfrm>
        </p:spPr>
        <p:txBody>
          <a:bodyPr anchor="t" anchorCtr="0"/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5009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vsnittsrubri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49732" y="2230893"/>
            <a:ext cx="5863006" cy="1070714"/>
          </a:xfrm>
        </p:spPr>
        <p:txBody>
          <a:bodyPr anchor="b" anchorCtr="0"/>
          <a:lstStyle>
            <a:lvl1pPr algn="ctr">
              <a:defRPr sz="4800" b="0" cap="all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4019-94F8-9243-BB79-4DAA708638D0}" type="datetimeFigureOut">
              <a:rPr lang="sv-SE" smtClean="0"/>
              <a:pPr/>
              <a:t>2021-09-14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F13D-3B17-2247-B860-0C20DB0EB65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ECDC493-57F1-1944-B67C-DD56E5621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23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3012" y="1251566"/>
            <a:ext cx="5863006" cy="1070714"/>
          </a:xfrm>
        </p:spPr>
        <p:txBody>
          <a:bodyPr anchor="b" anchorCtr="0"/>
          <a:lstStyle>
            <a:lvl1pPr algn="l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62987" y="2659008"/>
            <a:ext cx="3987371" cy="1187165"/>
          </a:xfrm>
        </p:spPr>
        <p:txBody>
          <a:bodyPr anchor="t" anchorCtr="0"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E49CE9B-AC32-8042-98D5-82C91D09EA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0984" y="4629880"/>
            <a:ext cx="928131" cy="4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6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vsnitts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3ECDC493-57F1-1944-B67C-DD56E5621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3E10A5AE-469F-9C46-A42E-B2AD938E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1338355"/>
            <a:ext cx="7945395" cy="1070714"/>
          </a:xfrm>
        </p:spPr>
        <p:txBody>
          <a:bodyPr anchor="b" anchorCtr="0"/>
          <a:lstStyle>
            <a:lvl1pPr algn="ctr">
              <a:defRPr sz="4800" b="0" cap="all"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917C5D5-9AA3-004B-B507-D5005EEC6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4585" y="2502317"/>
            <a:ext cx="6391658" cy="1187165"/>
          </a:xfrm>
        </p:spPr>
        <p:txBody>
          <a:bodyPr anchor="t" anchorCtr="0"/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307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Avsnittsrubri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3016" y="1873791"/>
            <a:ext cx="5863006" cy="1070714"/>
          </a:xfrm>
        </p:spPr>
        <p:txBody>
          <a:bodyPr anchor="b" anchorCtr="0"/>
          <a:lstStyle>
            <a:lvl1pPr algn="ctr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488208" y="3405677"/>
            <a:ext cx="6391658" cy="1187165"/>
          </a:xfrm>
        </p:spPr>
        <p:txBody>
          <a:bodyPr anchor="t" anchorCtr="0"/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4019-94F8-9243-BB79-4DAA708638D0}" type="datetimeFigureOut">
              <a:rPr lang="sv-SE" smtClean="0"/>
              <a:pPr/>
              <a:t>2021-09-14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F13D-3B17-2247-B860-0C20DB0EB65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873F3D3-21BD-DE46-B011-5F9F72409E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0984" y="4629880"/>
            <a:ext cx="928131" cy="4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32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7783619-2839-434D-9E71-335A4FF91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7691" y="2092558"/>
            <a:ext cx="2408618" cy="105208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F1479DF-9C35-3040-B527-8D8934304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1549" y="4434320"/>
            <a:ext cx="238716" cy="23871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35C1522-363C-6848-B015-92FE21603B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9278" y="4434320"/>
            <a:ext cx="238716" cy="23871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6C346D4-A143-964B-BBE3-4CD12F50C5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6239" y="4434320"/>
            <a:ext cx="238716" cy="23871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A704DE4-0B4D-B940-9AD5-84B6230546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68578" y="4434320"/>
            <a:ext cx="238716" cy="238716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6DCB4C1-CF15-DF40-96F5-707A23F3A6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112" y="4431173"/>
            <a:ext cx="3203641" cy="405949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41808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ty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7783619-2839-434D-9E71-335A4FF91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7691" y="2070256"/>
            <a:ext cx="2408618" cy="10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07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typ">
    <p:bg>
      <p:bgPr>
        <a:gradFill>
          <a:gsLst>
            <a:gs pos="0">
              <a:schemeClr val="bg2"/>
            </a:gs>
            <a:gs pos="100000">
              <a:schemeClr val="bg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7783619-2839-434D-9E71-335A4FF91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7692" y="2092558"/>
            <a:ext cx="2408617" cy="105208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92BC980-29A6-634A-92ED-CC3445A4E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1549" y="4434320"/>
            <a:ext cx="238716" cy="23871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076A401-03BB-EF4F-88FA-FC510FFF3D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9278" y="4434320"/>
            <a:ext cx="238716" cy="23871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7AD465D-5764-424B-AB0B-8BABCB603E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6239" y="4434320"/>
            <a:ext cx="238716" cy="23871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376ADB8-B8FF-DF44-8E9B-7379D6F7D9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68578" y="4434320"/>
            <a:ext cx="238716" cy="238716"/>
          </a:xfrm>
          <a:prstGeom prst="rect">
            <a:avLst/>
          </a:prstGeom>
        </p:spPr>
      </p:pic>
      <p:sp>
        <p:nvSpPr>
          <p:cNvPr id="8" name="Platshållare för text 11">
            <a:extLst>
              <a:ext uri="{FF2B5EF4-FFF2-40B4-BE49-F238E27FC236}">
                <a16:creationId xmlns:a16="http://schemas.microsoft.com/office/drawing/2014/main" id="{FFE838F2-662F-0A41-9A2E-E5D361C061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112" y="4431173"/>
            <a:ext cx="3203641" cy="405949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sv-SE" dirty="0"/>
              <a:t>BYGGCHEFERNA.SE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321246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74098" y="352327"/>
            <a:ext cx="7992630" cy="800485"/>
          </a:xfrm>
        </p:spPr>
        <p:txBody>
          <a:bodyPr anchor="b" anchorCtr="0"/>
          <a:lstStyle>
            <a:lvl1pPr algn="ctr">
              <a:defRPr sz="4800" b="0" cap="all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574098" y="1470454"/>
            <a:ext cx="7992630" cy="3030997"/>
          </a:xfrm>
        </p:spPr>
        <p:txBody>
          <a:bodyPr anchor="t"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DEF5793-E705-B64A-AFE0-761292BA70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5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er med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"/>
          </p:nvPr>
        </p:nvSpPr>
        <p:spPr>
          <a:xfrm rot="332390">
            <a:off x="5332889" y="499693"/>
            <a:ext cx="2975910" cy="3837741"/>
          </a:xfrm>
          <a:solidFill>
            <a:srgbClr val="D9D9D9"/>
          </a:solidFill>
          <a:ln w="889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15E9DAF-39F6-EB42-A2D4-57EE33122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82102E78-98F5-EA4C-B31A-52C9514CC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199" y="361179"/>
            <a:ext cx="4557674" cy="627354"/>
          </a:xfrm>
        </p:spPr>
        <p:txBody>
          <a:bodyPr anchor="b"/>
          <a:lstStyle>
            <a:lvl1pPr algn="l">
              <a:defRPr sz="3200" b="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Namn Efternamn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1CFF835B-B005-0B4C-9E77-3193997674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9199" y="1943207"/>
            <a:ext cx="4557674" cy="119674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Annan intressant text skrivs här..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AE760595-F789-554E-92DA-84AED9127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161" y="988533"/>
            <a:ext cx="4557712" cy="365435"/>
          </a:xfrm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Yrkestitel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90A2A67F-469E-AD4C-A4D9-474ADFB2E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161" y="1353968"/>
            <a:ext cx="4557712" cy="383707"/>
          </a:xfrm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Arbetsplats</a:t>
            </a:r>
          </a:p>
        </p:txBody>
      </p:sp>
    </p:spTree>
    <p:extLst>
      <p:ext uri="{BB962C8B-B14F-4D97-AF65-F5344CB8AC3E}">
        <p14:creationId xmlns:p14="http://schemas.microsoft.com/office/powerpoint/2010/main" val="42088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1CD0EC6E-8035-FE46-AE14-9BCC4FAA1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Avsnittsrubrik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017079"/>
            <a:ext cx="9144000" cy="1070714"/>
          </a:xfrm>
        </p:spPr>
        <p:txBody>
          <a:bodyPr anchor="b" anchorCtr="0"/>
          <a:lstStyle>
            <a:lvl1pPr algn="ctr">
              <a:defRPr sz="4800" b="0" cap="all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411655" y="2255182"/>
            <a:ext cx="6391658" cy="1187165"/>
          </a:xfrm>
        </p:spPr>
        <p:txBody>
          <a:bodyPr anchor="t" anchorCtr="0"/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4019-94F8-9243-BB79-4DAA708638D0}" type="datetimeFigureOut">
              <a:rPr lang="sv-SE" smtClean="0"/>
              <a:pPr/>
              <a:t>2021-09-14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F13D-3B17-2247-B860-0C20DB0EB65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ECDC493-57F1-1944-B67C-DD56E5621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8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74098" y="352327"/>
            <a:ext cx="7992630" cy="800485"/>
          </a:xfrm>
        </p:spPr>
        <p:txBody>
          <a:bodyPr anchor="t" anchorCtr="0"/>
          <a:lstStyle>
            <a:lvl1pPr algn="ctr">
              <a:defRPr sz="4800" b="0" cap="all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4019-94F8-9243-BB79-4DAA708638D0}" type="datetimeFigureOut">
              <a:rPr lang="sv-SE" smtClean="0"/>
              <a:t>2021-09-14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F13D-3B17-2247-B860-0C20DB0EB655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574098" y="1222084"/>
            <a:ext cx="7992630" cy="327936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DEF5793-E705-B64A-AFE0-761292BA70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char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med bild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"/>
          </p:nvPr>
        </p:nvSpPr>
        <p:spPr>
          <a:xfrm rot="332390">
            <a:off x="5265896" y="604763"/>
            <a:ext cx="2975910" cy="3837741"/>
          </a:xfrm>
          <a:solidFill>
            <a:srgbClr val="D9D9D9"/>
          </a:solidFill>
          <a:ln w="889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15E9DAF-39F6-EB42-A2D4-57EE33122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234EDEB2-5208-A344-9D1C-EF32C1151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199" y="361179"/>
            <a:ext cx="4557674" cy="627354"/>
          </a:xfrm>
        </p:spPr>
        <p:txBody>
          <a:bodyPr anchor="b"/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Namn Efternamn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94A6FDE0-BE6A-3342-927D-8CC335F3F7B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9199" y="1943206"/>
            <a:ext cx="4557674" cy="2764717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Annan intressant text skrivs här..</a:t>
            </a:r>
          </a:p>
        </p:txBody>
      </p:sp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C24E971-6421-9A47-8828-0D966A92AE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161" y="988533"/>
            <a:ext cx="4557712" cy="365435"/>
          </a:xfrm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Yrkestitel</a:t>
            </a:r>
          </a:p>
        </p:txBody>
      </p:sp>
      <p:sp>
        <p:nvSpPr>
          <p:cNvPr id="18" name="Platshållare för text 12">
            <a:extLst>
              <a:ext uri="{FF2B5EF4-FFF2-40B4-BE49-F238E27FC236}">
                <a16:creationId xmlns:a16="http://schemas.microsoft.com/office/drawing/2014/main" id="{16961F6F-4182-C348-8626-AEBB54590E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161" y="1353968"/>
            <a:ext cx="4557712" cy="383707"/>
          </a:xfrm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Arbetsplats</a:t>
            </a:r>
          </a:p>
        </p:txBody>
      </p:sp>
    </p:spTree>
    <p:extLst>
      <p:ext uri="{BB962C8B-B14F-4D97-AF65-F5344CB8AC3E}">
        <p14:creationId xmlns:p14="http://schemas.microsoft.com/office/powerpoint/2010/main" val="23513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72589A4-A9BE-7548-AC1E-49290040B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28" y="4629462"/>
            <a:ext cx="930043" cy="4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3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49028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484455"/>
            <a:ext cx="8229600" cy="2922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format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bakgrundstexten</a:t>
            </a:r>
            <a:endParaRPr lang="en-US" dirty="0"/>
          </a:p>
          <a:p>
            <a:pPr lvl="1"/>
            <a:r>
              <a:rPr lang="en-US" dirty="0" err="1"/>
              <a:t>Nivå</a:t>
            </a:r>
            <a:r>
              <a:rPr lang="en-US" dirty="0"/>
              <a:t> </a:t>
            </a:r>
            <a:r>
              <a:rPr lang="en-US" dirty="0" err="1"/>
              <a:t>två</a:t>
            </a:r>
            <a:endParaRPr lang="en-US" dirty="0"/>
          </a:p>
          <a:p>
            <a:pPr lvl="2"/>
            <a:r>
              <a:rPr lang="en-US" dirty="0" err="1"/>
              <a:t>Nivå</a:t>
            </a:r>
            <a:r>
              <a:rPr lang="en-US" dirty="0"/>
              <a:t> </a:t>
            </a:r>
            <a:r>
              <a:rPr lang="en-US" dirty="0" err="1"/>
              <a:t>tre</a:t>
            </a:r>
            <a:endParaRPr lang="en-US" dirty="0"/>
          </a:p>
          <a:p>
            <a:pPr lvl="3"/>
            <a:r>
              <a:rPr lang="en-US" dirty="0" err="1"/>
              <a:t>Nivå</a:t>
            </a:r>
            <a:r>
              <a:rPr lang="en-US" dirty="0"/>
              <a:t> </a:t>
            </a:r>
            <a:r>
              <a:rPr lang="en-US" dirty="0" err="1"/>
              <a:t>fyra</a:t>
            </a:r>
            <a:endParaRPr lang="en-US" dirty="0"/>
          </a:p>
          <a:p>
            <a:pPr lvl="4"/>
            <a:r>
              <a:rPr lang="en-US" dirty="0" err="1"/>
              <a:t>Nivå</a:t>
            </a:r>
            <a:r>
              <a:rPr lang="en-US" dirty="0"/>
              <a:t>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58792" y="4828657"/>
            <a:ext cx="848292" cy="212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cs typeface="Franklin Gothic Medium"/>
              </a:defRPr>
            </a:lvl1pPr>
          </a:lstStyle>
          <a:p>
            <a:fld id="{4C664019-94F8-9243-BB79-4DAA708638D0}" type="datetimeFigureOut">
              <a:rPr lang="sv-SE" smtClean="0"/>
              <a:pPr/>
              <a:t>2021-09-14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102896" y="4828657"/>
            <a:ext cx="2895600" cy="2104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cs typeface="Franklin Gothic Medium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50069" y="4828656"/>
            <a:ext cx="897878" cy="198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cs typeface="Franklin Gothic Medium"/>
              </a:defRPr>
            </a:lvl1pPr>
          </a:lstStyle>
          <a:p>
            <a:fld id="{EF8BF13D-3B17-2247-B860-0C20DB0EB65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9309BAF-F39C-4C49-A28B-0F4315CB6B1C}"/>
              </a:ext>
            </a:extLst>
          </p:cNvPr>
          <p:cNvSpPr txBox="1"/>
          <p:nvPr userDrawn="1"/>
        </p:nvSpPr>
        <p:spPr>
          <a:xfrm>
            <a:off x="174396" y="11783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rmAutofit fontScale="25000" lnSpcReduction="20000"/>
          </a:bodyPr>
          <a:lstStyle/>
          <a:p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9063A06-8798-5242-B327-9CAAE8397799}"/>
              </a:ext>
            </a:extLst>
          </p:cNvPr>
          <p:cNvSpPr txBox="1"/>
          <p:nvPr userDrawn="1"/>
        </p:nvSpPr>
        <p:spPr>
          <a:xfrm>
            <a:off x="4683512" y="4460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rmAutofit fontScale="25000" lnSpcReduction="20000"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0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22" r:id="rId2"/>
    <p:sldLayoutId id="2147483723" r:id="rId3"/>
    <p:sldLayoutId id="2147483724" r:id="rId4"/>
    <p:sldLayoutId id="2147483725" r:id="rId5"/>
    <p:sldLayoutId id="2147483716" r:id="rId6"/>
    <p:sldLayoutId id="2147483696" r:id="rId7"/>
    <p:sldLayoutId id="2147483705" r:id="rId8"/>
    <p:sldLayoutId id="2147483702" r:id="rId9"/>
    <p:sldLayoutId id="2147483715" r:id="rId10"/>
    <p:sldLayoutId id="2147483708" r:id="rId11"/>
    <p:sldLayoutId id="2147483709" r:id="rId12"/>
    <p:sldLayoutId id="2147483710" r:id="rId13"/>
    <p:sldLayoutId id="2147483711" r:id="rId14"/>
    <p:sldLayoutId id="2147483718" r:id="rId15"/>
    <p:sldLayoutId id="2147483719" r:id="rId16"/>
    <p:sldLayoutId id="2147483720" r:id="rId17"/>
    <p:sldLayoutId id="2147483721" r:id="rId18"/>
    <p:sldLayoutId id="2147483651" r:id="rId19"/>
    <p:sldLayoutId id="2147483717" r:id="rId20"/>
    <p:sldLayoutId id="2147483704" r:id="rId21"/>
    <p:sldLayoutId id="2147483713" r:id="rId22"/>
    <p:sldLayoutId id="2147483714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5400" b="0" i="0" kern="1200" cap="all">
          <a:solidFill>
            <a:schemeClr val="tx2"/>
          </a:solidFill>
          <a:latin typeface="Impact" panose="020B0806030902050204" pitchFamily="34" charset="0"/>
          <a:ea typeface="+mj-ea"/>
          <a:cs typeface="Impact" panose="020B0806030902050204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6D9DC20B-4F77-4347-805E-E4360042D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56" y="-52592"/>
            <a:ext cx="10035021" cy="522632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68CDA2DD-0741-9740-BBF1-50D3F9D85B97}"/>
              </a:ext>
            </a:extLst>
          </p:cNvPr>
          <p:cNvSpPr txBox="1"/>
          <p:nvPr/>
        </p:nvSpPr>
        <p:spPr>
          <a:xfrm>
            <a:off x="318049" y="1809100"/>
            <a:ext cx="4333464" cy="201083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sv-SE" sz="3500" dirty="0">
                <a:solidFill>
                  <a:schemeClr val="bg1"/>
                </a:solidFill>
                <a:latin typeface="Impact" panose="020B0806030902050204" pitchFamily="34" charset="0"/>
              </a:rPr>
              <a:t>RAPPORTEN I KORTHET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2B73D8D-3432-0248-883D-94C5EF3F53C0}"/>
              </a:ext>
            </a:extLst>
          </p:cNvPr>
          <p:cNvSpPr txBox="1"/>
          <p:nvPr/>
        </p:nvSpPr>
        <p:spPr>
          <a:xfrm>
            <a:off x="352835" y="2190101"/>
            <a:ext cx="4263891" cy="186506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sv-SE" sz="15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Chefers upplevelse av etnisk diskriminering</a:t>
            </a:r>
          </a:p>
        </p:txBody>
      </p:sp>
    </p:spTree>
    <p:extLst>
      <p:ext uri="{BB962C8B-B14F-4D97-AF65-F5344CB8AC3E}">
        <p14:creationId xmlns:p14="http://schemas.microsoft.com/office/powerpoint/2010/main" val="1682877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3521E65-9E93-451B-AD08-87C8C0DB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åtgärder</a:t>
            </a:r>
          </a:p>
        </p:txBody>
      </p:sp>
    </p:spTree>
    <p:extLst>
      <p:ext uri="{BB962C8B-B14F-4D97-AF65-F5344CB8AC3E}">
        <p14:creationId xmlns:p14="http://schemas.microsoft.com/office/powerpoint/2010/main" val="147126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462E2D0-4A77-42AE-9DC0-C78102CA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98" y="352327"/>
            <a:ext cx="7992630" cy="1376460"/>
          </a:xfrm>
        </p:spPr>
        <p:txBody>
          <a:bodyPr/>
          <a:lstStyle/>
          <a:p>
            <a:r>
              <a:rPr lang="sv-SE" dirty="0"/>
              <a:t>Chefer efterlyser utbildning och handlingsplan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3110195-5577-4438-9393-E3884F047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61" y="1733761"/>
            <a:ext cx="4478504" cy="329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44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A1B350-07F2-43FD-95B3-46703D2787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53209" y="1636294"/>
            <a:ext cx="2669986" cy="2865157"/>
          </a:xfrm>
        </p:spPr>
        <p:txBody>
          <a:bodyPr/>
          <a:lstStyle/>
          <a:p>
            <a:endParaRPr lang="sv-SE" sz="1400" dirty="0"/>
          </a:p>
          <a:p>
            <a:r>
              <a:rPr lang="sv-SE" sz="1400" dirty="0"/>
              <a:t>Cheferna menar att utbildning och konkreta handlingsplaner skulle underlätta i arbetet mot rasism och etnisk diskriminering. Men enligt diskrimineringslagen ska alla företag arbeta med aktiva åtgärder för att förebygga diskriminering.</a:t>
            </a:r>
          </a:p>
        </p:txBody>
      </p:sp>
      <p:sp>
        <p:nvSpPr>
          <p:cNvPr id="6" name="Rubrik 9">
            <a:extLst>
              <a:ext uri="{FF2B5EF4-FFF2-40B4-BE49-F238E27FC236}">
                <a16:creationId xmlns:a16="http://schemas.microsoft.com/office/drawing/2014/main" id="{0A9BF093-15D3-49B5-9D27-F0B1E5ED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209" y="1195442"/>
            <a:ext cx="2779294" cy="538010"/>
          </a:xfrm>
        </p:spPr>
        <p:txBody>
          <a:bodyPr/>
          <a:lstStyle/>
          <a:p>
            <a:pPr algn="l"/>
            <a:r>
              <a:rPr lang="sv-SE" sz="2400" dirty="0"/>
              <a:t>Kommentar från </a:t>
            </a:r>
            <a:r>
              <a:rPr lang="sv-SE" sz="2400" dirty="0" err="1"/>
              <a:t>allbright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075715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9BEA24A-993D-40A9-9BC5-28201FCCE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7687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AB97BA7-AF3A-448C-8902-AD525D75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98" y="352327"/>
            <a:ext cx="7992630" cy="1356157"/>
          </a:xfrm>
        </p:spPr>
        <p:txBody>
          <a:bodyPr/>
          <a:lstStyle/>
          <a:p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Åtgärder: öka kunskapen        &amp; jobba långsiktigt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891F76-92D3-4106-9646-0515F78A43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494" y="1786841"/>
            <a:ext cx="3044233" cy="3030997"/>
          </a:xfrm>
          <a:solidFill>
            <a:schemeClr val="accent1">
              <a:alpha val="49000"/>
            </a:schemeClr>
          </a:solidFill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bg1"/>
                </a:solidFill>
              </a:rPr>
              <a:t>Kartlägg etnisk diskriminering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bg1"/>
                </a:solidFill>
              </a:rPr>
              <a:t>Gör en handlingsplan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bg1"/>
                </a:solidFill>
              </a:rPr>
              <a:t>Följ upp och utvärdera kontinuerligt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bg1"/>
                </a:solidFill>
              </a:rPr>
              <a:t>Engagera cheferna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bg1"/>
                </a:solidFill>
              </a:rPr>
              <a:t>Säkerställ trygg visselblåsning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v-SE" sz="18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v-S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2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225CD3-9D7B-43A7-93BC-91F7D559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Det här kan du som enskild chef ta tag i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4AE6D5C0-6F74-48D7-9DD9-CDB98C8E2EC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17662" y="1971675"/>
            <a:ext cx="5905500" cy="2028825"/>
          </a:xfrm>
        </p:spPr>
      </p:pic>
    </p:spTree>
    <p:extLst>
      <p:ext uri="{BB962C8B-B14F-4D97-AF65-F5344CB8AC3E}">
        <p14:creationId xmlns:p14="http://schemas.microsoft.com/office/powerpoint/2010/main" val="2830661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225CD3-9D7B-43A7-93BC-91F7D559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Det här kan du som enskild chef ta tag i</a:t>
            </a:r>
          </a:p>
        </p:txBody>
      </p:sp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EB4860FF-F38E-49D6-BE1B-133E0B005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662112"/>
            <a:ext cx="60579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225CD3-9D7B-43A7-93BC-91F7D559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Det här kan du som enskild chef ta tag i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71178D55-4DA7-4469-A207-8F50AC32AE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58328" y="1470025"/>
            <a:ext cx="5824169" cy="3032125"/>
          </a:xfrm>
        </p:spPr>
      </p:pic>
    </p:spTree>
    <p:extLst>
      <p:ext uri="{BB962C8B-B14F-4D97-AF65-F5344CB8AC3E}">
        <p14:creationId xmlns:p14="http://schemas.microsoft.com/office/powerpoint/2010/main" val="4036569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BABD48A-0BBE-B549-A2BF-A7E7FC46F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BYGGCHEFERNA.SE</a:t>
            </a:r>
          </a:p>
        </p:txBody>
      </p:sp>
    </p:spTree>
    <p:extLst>
      <p:ext uri="{BB962C8B-B14F-4D97-AF65-F5344CB8AC3E}">
        <p14:creationId xmlns:p14="http://schemas.microsoft.com/office/powerpoint/2010/main" val="769165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7446A12-493E-456B-A6AA-F60261A89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Byggchefsbarometern 2021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2E155D8-5501-4893-9BE3-9F0F805E96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sv-SE" dirty="0"/>
              <a:t>2 000 medlemmar svarade </a:t>
            </a:r>
          </a:p>
          <a:p>
            <a:pPr marL="457200" indent="-457200"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sv-SE" dirty="0"/>
              <a:t>Webbenkät i mars 2021</a:t>
            </a:r>
          </a:p>
          <a:p>
            <a:pPr marL="457200" indent="-457200"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sv-SE" dirty="0" err="1"/>
              <a:t>Novus</a:t>
            </a:r>
            <a:r>
              <a:rPr lang="sv-SE" dirty="0"/>
              <a:t> genomförde</a:t>
            </a:r>
          </a:p>
          <a:p>
            <a:pPr marL="457200" indent="-457200"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sv-SE" dirty="0" err="1"/>
              <a:t>Allbright</a:t>
            </a:r>
            <a:r>
              <a:rPr lang="sv-SE" dirty="0"/>
              <a:t> assisterade vid utformning av frågor och analys av svaren </a:t>
            </a:r>
          </a:p>
        </p:txBody>
      </p:sp>
    </p:spTree>
    <p:extLst>
      <p:ext uri="{BB962C8B-B14F-4D97-AF65-F5344CB8AC3E}">
        <p14:creationId xmlns:p14="http://schemas.microsoft.com/office/powerpoint/2010/main" val="323340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2E4B24-8F59-4736-870E-3BC4D9F3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98" y="352327"/>
            <a:ext cx="7992630" cy="1406721"/>
          </a:xfrm>
        </p:spPr>
        <p:txBody>
          <a:bodyPr/>
          <a:lstStyle/>
          <a:p>
            <a:r>
              <a:rPr lang="sv-SE" dirty="0"/>
              <a:t>Tydlig uppfattning att diskriminering inte sker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EB4506B-EC3B-4073-B7B5-DBD293A1B36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87105" y="1759048"/>
            <a:ext cx="2966616" cy="3032125"/>
          </a:xfrm>
        </p:spPr>
      </p:pic>
    </p:spTree>
    <p:extLst>
      <p:ext uri="{BB962C8B-B14F-4D97-AF65-F5344CB8AC3E}">
        <p14:creationId xmlns:p14="http://schemas.microsoft.com/office/powerpoint/2010/main" val="285894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En bild som visar text&#10;&#10;Automatiskt genererad beskrivning">
            <a:extLst>
              <a:ext uri="{FF2B5EF4-FFF2-40B4-BE49-F238E27FC236}">
                <a16:creationId xmlns:a16="http://schemas.microsoft.com/office/drawing/2014/main" id="{CD58DCDC-9A15-4532-A36C-4E0B30B531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95055" y="2150190"/>
            <a:ext cx="4715582" cy="2739713"/>
          </a:xfrm>
          <a:prstGeom prst="rect">
            <a:avLst/>
          </a:prstGeom>
        </p:spPr>
      </p:pic>
      <p:sp>
        <p:nvSpPr>
          <p:cNvPr id="10" name="Rubrik 9">
            <a:extLst>
              <a:ext uri="{FF2B5EF4-FFF2-40B4-BE49-F238E27FC236}">
                <a16:creationId xmlns:a16="http://schemas.microsoft.com/office/drawing/2014/main" id="{8AB278B7-BDE6-45DA-A37A-E66ECF04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1" y="170959"/>
            <a:ext cx="8721969" cy="1722658"/>
          </a:xfrm>
        </p:spPr>
        <p:txBody>
          <a:bodyPr/>
          <a:lstStyle/>
          <a:p>
            <a:r>
              <a:rPr lang="sv-SE" dirty="0"/>
              <a:t>Bara 4 av 10 mäter förekomsten av etnisk diskriminering</a:t>
            </a:r>
          </a:p>
        </p:txBody>
      </p:sp>
    </p:spTree>
    <p:extLst>
      <p:ext uri="{BB962C8B-B14F-4D97-AF65-F5344CB8AC3E}">
        <p14:creationId xmlns:p14="http://schemas.microsoft.com/office/powerpoint/2010/main" val="2545887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&#10;&#10;Automatiskt genererad beskrivning">
            <a:extLst>
              <a:ext uri="{FF2B5EF4-FFF2-40B4-BE49-F238E27FC236}">
                <a16:creationId xmlns:a16="http://schemas.microsoft.com/office/drawing/2014/main" id="{010C88CE-91F1-4F9C-925C-B876E616667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75379" y="352327"/>
            <a:ext cx="6171588" cy="4144036"/>
          </a:xfrm>
        </p:spPr>
      </p:pic>
    </p:spTree>
    <p:extLst>
      <p:ext uri="{BB962C8B-B14F-4D97-AF65-F5344CB8AC3E}">
        <p14:creationId xmlns:p14="http://schemas.microsoft.com/office/powerpoint/2010/main" val="220936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A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6BD763F9-8474-4A98-BDDD-F4352E081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145"/>
            <a:ext cx="7934877" cy="60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4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4152166-8F75-413F-A235-65B5971744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tretch/>
        </p:blipFill>
        <p:spPr>
          <a:xfrm>
            <a:off x="2239071" y="1715856"/>
            <a:ext cx="4662683" cy="3332200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17628CC-71C9-4059-B8AE-532740109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98" y="862472"/>
            <a:ext cx="7992630" cy="800485"/>
          </a:xfrm>
        </p:spPr>
        <p:txBody>
          <a:bodyPr/>
          <a:lstStyle/>
          <a:p>
            <a:r>
              <a:rPr lang="sv-SE" dirty="0"/>
              <a:t>Nära var 5:e har själv upplevt rasism</a:t>
            </a:r>
          </a:p>
        </p:txBody>
      </p:sp>
    </p:spTree>
    <p:extLst>
      <p:ext uri="{BB962C8B-B14F-4D97-AF65-F5344CB8AC3E}">
        <p14:creationId xmlns:p14="http://schemas.microsoft.com/office/powerpoint/2010/main" val="267733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BD83AC-6D88-4498-9462-5754CD2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På min arbetsplats…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6C40C34-394B-4FE4-BF02-3693B4018A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25327" y="1198483"/>
            <a:ext cx="5918881" cy="3845950"/>
          </a:xfrm>
        </p:spPr>
      </p:pic>
    </p:spTree>
    <p:extLst>
      <p:ext uri="{BB962C8B-B14F-4D97-AF65-F5344CB8AC3E}">
        <p14:creationId xmlns:p14="http://schemas.microsoft.com/office/powerpoint/2010/main" val="92334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A1B350-07F2-43FD-95B3-46703D2787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96740" y="1636294"/>
            <a:ext cx="2669986" cy="2865157"/>
          </a:xfrm>
        </p:spPr>
        <p:txBody>
          <a:bodyPr/>
          <a:lstStyle/>
          <a:p>
            <a:endParaRPr lang="sv-SE" sz="1400" dirty="0"/>
          </a:p>
          <a:p>
            <a:r>
              <a:rPr lang="sv-SE" sz="1400" dirty="0"/>
              <a:t>Svar och kommentarer i fritext vittnar om rasistiska uttryck, regelrätt diskriminering och att personer blivit åsidosatt när de sagt ifrån. </a:t>
            </a:r>
          </a:p>
        </p:txBody>
      </p:sp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F7A0779-12DA-4F8D-A8D6-80A7AC0BE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4" y="681665"/>
            <a:ext cx="5716266" cy="3285122"/>
          </a:xfrm>
          <a:prstGeom prst="rect">
            <a:avLst/>
          </a:prstGeom>
        </p:spPr>
      </p:pic>
      <p:sp>
        <p:nvSpPr>
          <p:cNvPr id="6" name="Rubrik 9">
            <a:extLst>
              <a:ext uri="{FF2B5EF4-FFF2-40B4-BE49-F238E27FC236}">
                <a16:creationId xmlns:a16="http://schemas.microsoft.com/office/drawing/2014/main" id="{0A9BF093-15D3-49B5-9D27-F0B1E5ED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740" y="1195442"/>
            <a:ext cx="2779294" cy="538010"/>
          </a:xfrm>
        </p:spPr>
        <p:txBody>
          <a:bodyPr/>
          <a:lstStyle/>
          <a:p>
            <a:pPr algn="l"/>
            <a:r>
              <a:rPr lang="sv-SE" sz="2400" dirty="0"/>
              <a:t>Kommentar från </a:t>
            </a:r>
            <a:r>
              <a:rPr lang="sv-SE" sz="2400" dirty="0" err="1"/>
              <a:t>allbright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4217355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yggcheferna 2">
      <a:dk1>
        <a:srgbClr val="333333"/>
      </a:dk1>
      <a:lt1>
        <a:srgbClr val="FFFFFF"/>
      </a:lt1>
      <a:dk2>
        <a:srgbClr val="E45F39"/>
      </a:dk2>
      <a:lt2>
        <a:srgbClr val="EB8A23"/>
      </a:lt2>
      <a:accent1>
        <a:srgbClr val="286E98"/>
      </a:accent1>
      <a:accent2>
        <a:srgbClr val="219492"/>
      </a:accent2>
      <a:accent3>
        <a:srgbClr val="96BD49"/>
      </a:accent3>
      <a:accent4>
        <a:srgbClr val="E85E23"/>
      </a:accent4>
      <a:accent5>
        <a:srgbClr val="E9D34F"/>
      </a:accent5>
      <a:accent6>
        <a:srgbClr val="E45F39"/>
      </a:accent6>
      <a:hlink>
        <a:srgbClr val="E45F39"/>
      </a:hlink>
      <a:folHlink>
        <a:srgbClr val="296F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b" anchorCtr="0">
        <a:normAutofit fontScale="92500" lnSpcReduction="10000"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B66EBF2C-D5A9-984D-A782-C3AAE4B28694}" vid="{B224DA36-0A3C-554D-B892-9B7EC9D2503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181</Words>
  <Application>Microsoft Macintosh PowerPoint</Application>
  <PresentationFormat>Bildspel på skärmen (16:9)</PresentationFormat>
  <Paragraphs>30</Paragraphs>
  <Slides>17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 New</vt:lpstr>
      <vt:lpstr>Franklin Gothic Medium</vt:lpstr>
      <vt:lpstr>Impact</vt:lpstr>
      <vt:lpstr>Wingdings</vt:lpstr>
      <vt:lpstr>Office-tema</vt:lpstr>
      <vt:lpstr>PowerPoint-presentation</vt:lpstr>
      <vt:lpstr>Byggchefsbarometern 2021</vt:lpstr>
      <vt:lpstr>Tydlig uppfattning att diskriminering inte sker</vt:lpstr>
      <vt:lpstr>Bara 4 av 10 mäter förekomsten av etnisk diskriminering</vt:lpstr>
      <vt:lpstr>PowerPoint-presentation</vt:lpstr>
      <vt:lpstr>PowerPoint-presentation</vt:lpstr>
      <vt:lpstr>Nära var 5:e har själv upplevt rasism</vt:lpstr>
      <vt:lpstr>På min arbetsplats…</vt:lpstr>
      <vt:lpstr>Kommentar från allbright</vt:lpstr>
      <vt:lpstr>åtgärder</vt:lpstr>
      <vt:lpstr>Chefer efterlyser utbildning och handlingsplan </vt:lpstr>
      <vt:lpstr>Kommentar från allbright</vt:lpstr>
      <vt:lpstr>Åtgärder: öka kunskapen        &amp; jobba långsiktigt</vt:lpstr>
      <vt:lpstr>Det här kan du som enskild chef ta tag i</vt:lpstr>
      <vt:lpstr>Det här kan du som enskild chef ta tag i</vt:lpstr>
      <vt:lpstr>Det här kan du som enskild chef ta tag i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Byggchefernas pr och opinionsbildning</dc:title>
  <dc:creator>Monica Berling</dc:creator>
  <cp:lastModifiedBy>Marcus Grahn</cp:lastModifiedBy>
  <cp:revision>10</cp:revision>
  <dcterms:created xsi:type="dcterms:W3CDTF">2020-03-18T17:35:59Z</dcterms:created>
  <dcterms:modified xsi:type="dcterms:W3CDTF">2021-09-14T18:37:43Z</dcterms:modified>
</cp:coreProperties>
</file>